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2" r:id="rId1"/>
  </p:sldMasterIdLst>
  <p:notesMasterIdLst>
    <p:notesMasterId r:id="rId23"/>
  </p:notesMasterIdLst>
  <p:sldIdLst>
    <p:sldId id="256" r:id="rId2"/>
    <p:sldId id="582" r:id="rId3"/>
    <p:sldId id="297" r:id="rId4"/>
    <p:sldId id="583" r:id="rId5"/>
    <p:sldId id="329" r:id="rId6"/>
    <p:sldId id="599" r:id="rId7"/>
    <p:sldId id="313" r:id="rId8"/>
    <p:sldId id="321" r:id="rId9"/>
    <p:sldId id="266" r:id="rId10"/>
    <p:sldId id="588" r:id="rId11"/>
    <p:sldId id="600" r:id="rId12"/>
    <p:sldId id="268" r:id="rId13"/>
    <p:sldId id="598" r:id="rId14"/>
    <p:sldId id="589" r:id="rId15"/>
    <p:sldId id="585" r:id="rId16"/>
    <p:sldId id="592" r:id="rId17"/>
    <p:sldId id="593" r:id="rId18"/>
    <p:sldId id="594" r:id="rId19"/>
    <p:sldId id="595" r:id="rId20"/>
    <p:sldId id="596" r:id="rId21"/>
    <p:sldId id="597" r:id="rId2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CA7DA"/>
    <a:srgbClr val="396B99"/>
    <a:srgbClr val="EA583D"/>
    <a:srgbClr val="8E8C8A"/>
    <a:srgbClr val="7F7F7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715" autoAdjust="0"/>
    <p:restoredTop sz="75250" autoAdjust="0"/>
  </p:normalViewPr>
  <p:slideViewPr>
    <p:cSldViewPr snapToGrid="0" snapToObjects="1">
      <p:cViewPr varScale="1">
        <p:scale>
          <a:sx n="84" d="100"/>
          <a:sy n="84" d="100"/>
        </p:scale>
        <p:origin x="216" y="180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96A395-0BEE-0D45-9016-307A0C990E9A}" type="datetimeFigureOut">
              <a:rPr lang="en-US" smtClean="0"/>
              <a:t>11/11/21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71B32A-D872-1F46-B020-E555EDE9D6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88341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visualcapitalist.com/the-game-of-life-visualizing-chinas-social-credit-system/" TargetMode="External"/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bbc.com/news/technology-50048144" TargetMode="External"/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moralmachine.net/" TargetMode="External"/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Relationship Id="rId5" Type="http://schemas.openxmlformats.org/officeDocument/2006/relationships/hyperlink" Target="http://moralmachineresults.scalablecoop.org/" TargetMode="External"/><Relationship Id="rId4" Type="http://schemas.openxmlformats.org/officeDocument/2006/relationships/hyperlink" Target="https://www.media.mit.edu/publications/the-moral-machine-experiment/" TargetMode="Externa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moralmachine.net/" TargetMode="External"/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Relationship Id="rId5" Type="http://schemas.openxmlformats.org/officeDocument/2006/relationships/hyperlink" Target="http://moralmachineresults.scalablecoop.org/" TargetMode="External"/><Relationship Id="rId4" Type="http://schemas.openxmlformats.org/officeDocument/2006/relationships/hyperlink" Target="https://www.media.mit.edu/publications/the-moral-machine-experiment/" TargetMode="Externa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theatlantic.com/video/index/593170/deepfake/" TargetMode="External"/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Relationship Id="rId5" Type="http://schemas.openxmlformats.org/officeDocument/2006/relationships/hyperlink" Target="https://www.brookings.edu/research/is-seeing-still-believing-the-deepfake-challenge-to-truth-in-politics/" TargetMode="External"/><Relationship Id="rId4" Type="http://schemas.openxmlformats.org/officeDocument/2006/relationships/hyperlink" Target="https://www.cnet.com/features/deepfakes-threat-to-the-2020-us-election-isnt-what-youd-think/" TargetMode="External"/></Relationships>
</file>

<file path=ppt/notesSlides/_rels/notes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androidauthority.com/google-cardboard-headset-how-to-644658/" TargetMode="External"/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visualcapitalist.com/the-game-of-life-visualizing-chinas-social-credit-system/" TargetMode="External"/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371B32A-D872-1F46-B020-E555EDE9D669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962748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Additional resources:</a:t>
            </a:r>
          </a:p>
          <a:p>
            <a:r>
              <a:rPr lang="en-IE" dirty="0">
                <a:hlinkClick r:id="rId3"/>
              </a:rPr>
              <a:t>https://www.visualcapitalist.com/the-game-of-life-visualizing-chinas-social-credit-system/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371B32A-D872-1F46-B020-E555EDE9D669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224038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371B32A-D872-1F46-B020-E555EDE9D669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634831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371B32A-D872-1F46-B020-E555EDE9D669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462443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371B32A-D872-1F46-B020-E555EDE9D669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074789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371B32A-D872-1F46-B020-E555EDE9D669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358337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371B32A-D872-1F46-B020-E555EDE9D669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222936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Additional resources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371B32A-D872-1F46-B020-E555EDE9D669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020906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371B32A-D872-1F46-B020-E555EDE9D669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569035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371B32A-D872-1F46-B020-E555EDE9D669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889885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8984E2-5232-C04D-AA24-09BFB9B9AD40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700573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Have an Alexa in the classroom to show students.  It doesn’t have to be turned on but would be good in case they have never seen one before.</a:t>
            </a:r>
          </a:p>
          <a:p>
            <a:endParaRPr lang="en-US" dirty="0"/>
          </a:p>
          <a:p>
            <a:r>
              <a:rPr lang="en-US" dirty="0"/>
              <a:t>Additional resources:</a:t>
            </a:r>
          </a:p>
          <a:p>
            <a:r>
              <a:rPr lang="en-IE" dirty="0">
                <a:hlinkClick r:id="rId3"/>
              </a:rPr>
              <a:t>https://www.bbc.com/news/technology-50048144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371B32A-D872-1F46-B020-E555EDE9D669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66854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Additional resources:</a:t>
            </a:r>
          </a:p>
          <a:p>
            <a:r>
              <a:rPr lang="en-IE" dirty="0">
                <a:hlinkClick r:id="rId3"/>
              </a:rPr>
              <a:t>https://www.moralmachine.net/</a:t>
            </a:r>
            <a:endParaRPr lang="en-US" dirty="0"/>
          </a:p>
          <a:p>
            <a:r>
              <a:rPr lang="en-IE" dirty="0">
                <a:hlinkClick r:id="rId4"/>
              </a:rPr>
              <a:t>https://www.media.mit.edu/publications/the-moral-machine-experiment/</a:t>
            </a:r>
            <a:endParaRPr lang="en-IE" dirty="0"/>
          </a:p>
          <a:p>
            <a:r>
              <a:rPr lang="en-IE" dirty="0">
                <a:hlinkClick r:id="rId5"/>
              </a:rPr>
              <a:t>http://moralmachineresults.scalablecoop.org/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371B32A-D872-1F46-B020-E555EDE9D669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69246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Additional resources:</a:t>
            </a:r>
          </a:p>
          <a:p>
            <a:r>
              <a:rPr lang="en-IE" dirty="0">
                <a:hlinkClick r:id="rId3"/>
              </a:rPr>
              <a:t>https://www.moralmachine.net/</a:t>
            </a:r>
            <a:endParaRPr lang="en-US" dirty="0"/>
          </a:p>
          <a:p>
            <a:r>
              <a:rPr lang="en-IE" dirty="0">
                <a:hlinkClick r:id="rId4"/>
              </a:rPr>
              <a:t>https://www.media.mit.edu/publications/the-moral-machine-experiment/</a:t>
            </a:r>
            <a:endParaRPr lang="en-IE" dirty="0"/>
          </a:p>
          <a:p>
            <a:r>
              <a:rPr lang="en-IE" dirty="0">
                <a:hlinkClick r:id="rId5"/>
              </a:rPr>
              <a:t>http://moralmachineresults.scalablecoop.org/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371B32A-D872-1F46-B020-E555EDE9D669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244641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 difference may be </a:t>
            </a:r>
            <a:r>
              <a:rPr lang="en-US" sz="1200" dirty="0"/>
              <a:t>applying this technology with “intent to deceive”.</a:t>
            </a:r>
            <a:endParaRPr lang="en-US" dirty="0"/>
          </a:p>
          <a:p>
            <a:endParaRPr lang="en-US" dirty="0"/>
          </a:p>
          <a:p>
            <a:r>
              <a:rPr lang="en-US" dirty="0"/>
              <a:t>Additional resources:</a:t>
            </a:r>
          </a:p>
          <a:p>
            <a:r>
              <a:rPr lang="en-IE" dirty="0">
                <a:hlinkClick r:id="rId3"/>
              </a:rPr>
              <a:t>https://www.theatlantic.com/video/index/593170/deepfake/</a:t>
            </a:r>
            <a:r>
              <a:rPr lang="en-IE" dirty="0"/>
              <a:t> (some bad language in video)</a:t>
            </a:r>
            <a:endParaRPr lang="en-US" dirty="0"/>
          </a:p>
          <a:p>
            <a:r>
              <a:rPr lang="en-IE" dirty="0">
                <a:hlinkClick r:id="rId4"/>
              </a:rPr>
              <a:t>https://www.cnet.com/features/deepfakes-threat-to-the-2020-us-election-isnt-what-youd-think/</a:t>
            </a:r>
            <a:endParaRPr lang="en-IE" dirty="0"/>
          </a:p>
          <a:p>
            <a:r>
              <a:rPr lang="en-IE" dirty="0">
                <a:hlinkClick r:id="rId5"/>
              </a:rPr>
              <a:t>https://www.brookings.edu/research/is-seeing-still-believing-the-deepfake-challenge-to-truth-in-politics/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371B32A-D872-1F46-B020-E555EDE9D669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038271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Get Google cardboard for demonstration in the classroom if possible.</a:t>
            </a:r>
          </a:p>
          <a:p>
            <a:endParaRPr lang="en-US" dirty="0"/>
          </a:p>
          <a:p>
            <a:r>
              <a:rPr lang="en-US" dirty="0"/>
              <a:t>A Google cardboard van be made here </a:t>
            </a:r>
            <a:r>
              <a:rPr lang="en-IE" dirty="0">
                <a:hlinkClick r:id="rId3"/>
              </a:rPr>
              <a:t>https://www.androidauthority.com/google-cardboard-headset-how-to-644658/</a:t>
            </a:r>
            <a:endParaRPr lang="en-IE" dirty="0"/>
          </a:p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371B32A-D872-1F46-B020-E555EDE9D669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996455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Additional resources: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371B32A-D872-1F46-B020-E555EDE9D669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695108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Additional resources:</a:t>
            </a:r>
          </a:p>
          <a:p>
            <a:r>
              <a:rPr lang="en-IE" dirty="0">
                <a:hlinkClick r:id="rId3"/>
              </a:rPr>
              <a:t>https://www.visualcapitalist.com/the-game-of-life-visualizing-chinas-social-credit-system/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371B32A-D872-1F46-B020-E555EDE9D669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46299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18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12" Type="http://schemas.openxmlformats.org/officeDocument/2006/relationships/image" Target="../media/image17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1.png"/><Relationship Id="rId11" Type="http://schemas.openxmlformats.org/officeDocument/2006/relationships/image" Target="../media/image16.png"/><Relationship Id="rId5" Type="http://schemas.openxmlformats.org/officeDocument/2006/relationships/image" Target="../media/image10.png"/><Relationship Id="rId10" Type="http://schemas.openxmlformats.org/officeDocument/2006/relationships/image" Target="../media/image15.png"/><Relationship Id="rId4" Type="http://schemas.openxmlformats.org/officeDocument/2006/relationships/image" Target="../media/image9.png"/><Relationship Id="rId9" Type="http://schemas.openxmlformats.org/officeDocument/2006/relationships/image" Target="../media/image14.png"/></Relationships>
</file>

<file path=ppt/slideLayouts/_rels/slideLayout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13" Type="http://schemas.openxmlformats.org/officeDocument/2006/relationships/image" Target="../media/image7.png"/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12" Type="http://schemas.openxmlformats.org/officeDocument/2006/relationships/image" Target="../media/image29.png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3.png"/><Relationship Id="rId11" Type="http://schemas.openxmlformats.org/officeDocument/2006/relationships/image" Target="../media/image28.png"/><Relationship Id="rId5" Type="http://schemas.openxmlformats.org/officeDocument/2006/relationships/image" Target="../media/image22.png"/><Relationship Id="rId10" Type="http://schemas.openxmlformats.org/officeDocument/2006/relationships/image" Target="../media/image27.png"/><Relationship Id="rId4" Type="http://schemas.openxmlformats.org/officeDocument/2006/relationships/image" Target="../media/image21.png"/><Relationship Id="rId9" Type="http://schemas.openxmlformats.org/officeDocument/2006/relationships/image" Target="../media/image26.png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76F64B39-2364-7247-92AA-A7AEAB13B57A}"/>
              </a:ext>
            </a:extLst>
          </p:cNvPr>
          <p:cNvSpPr/>
          <p:nvPr userDrawn="1"/>
        </p:nvSpPr>
        <p:spPr>
          <a:xfrm>
            <a:off x="6013563" y="0"/>
            <a:ext cx="5779140" cy="6874384"/>
          </a:xfrm>
          <a:prstGeom prst="rect">
            <a:avLst/>
          </a:prstGeom>
          <a:gradFill>
            <a:gsLst>
              <a:gs pos="0">
                <a:srgbClr val="4CA7DA"/>
              </a:gs>
              <a:gs pos="100000">
                <a:srgbClr val="396B99"/>
              </a:gs>
            </a:gsLst>
            <a:lin ang="27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72A9D1A1-C4D1-4443-A885-E0AF4678F839}"/>
              </a:ext>
            </a:extLst>
          </p:cNvPr>
          <p:cNvSpPr/>
          <p:nvPr userDrawn="1"/>
        </p:nvSpPr>
        <p:spPr>
          <a:xfrm>
            <a:off x="6013563" y="5535261"/>
            <a:ext cx="5779141" cy="95193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172265" y="1355252"/>
            <a:ext cx="5358948" cy="1092794"/>
          </a:xfrm>
        </p:spPr>
        <p:txBody>
          <a:bodyPr>
            <a:noAutofit/>
          </a:bodyPr>
          <a:lstStyle>
            <a:lvl1pPr>
              <a:defRPr sz="3200" b="1" i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172265" y="2714310"/>
            <a:ext cx="5358948" cy="443563"/>
          </a:xfrm>
        </p:spPr>
        <p:txBody>
          <a:bodyPr>
            <a:normAutofit/>
          </a:bodyPr>
          <a:lstStyle>
            <a:lvl1pPr marL="0" indent="0" algn="l">
              <a:spcBef>
                <a:spcPts val="300"/>
              </a:spcBef>
              <a:buNone/>
              <a:defRPr sz="1600" b="0" i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dirty="0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39828BC2-66CE-9545-BFB5-87F6540E7D57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013563" y="5535261"/>
            <a:ext cx="5779140" cy="951933"/>
          </a:xfrm>
        </p:spPr>
        <p:txBody>
          <a:bodyPr anchor="ctr"/>
          <a:lstStyle>
            <a:lvl1pPr marL="0" indent="0" algn="ctr">
              <a:buNone/>
              <a:defRPr b="0" i="0"/>
            </a:lvl1pPr>
          </a:lstStyle>
          <a:p>
            <a:r>
              <a:rPr lang="en-US" dirty="0"/>
              <a:t>Click to add Logo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6C3A3792-D837-FE4E-9E28-6FE83C135D7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141" y="346364"/>
            <a:ext cx="5179454" cy="5179454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8F81E5B4-90ED-464B-85D2-50E1352B177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5540" y="5850843"/>
            <a:ext cx="562906" cy="375270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32AD7F2E-49E1-1F48-BEE2-61E045C50012}"/>
              </a:ext>
            </a:extLst>
          </p:cNvPr>
          <p:cNvSpPr txBox="1"/>
          <p:nvPr userDrawn="1"/>
        </p:nvSpPr>
        <p:spPr>
          <a:xfrm>
            <a:off x="1576853" y="5869201"/>
            <a:ext cx="374329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0" i="0" dirty="0">
                <a:solidFill>
                  <a:srgbClr val="7F7F7F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This project received funding from the European Union’s Horizon 2020 research and innovation programme under grant agreement No 824586.</a:t>
            </a:r>
            <a:endParaRPr lang="en-US" sz="1100" b="0" i="0" dirty="0"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82734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 i="0"/>
            </a:lvl1pPr>
          </a:lstStyle>
          <a:p>
            <a:r>
              <a:rPr lang="en-US" dirty="0"/>
              <a:t>Click to edit Master title style</a:t>
            </a:r>
            <a:endParaRPr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0" i="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 i="0"/>
            </a:lvl1pPr>
          </a:lstStyle>
          <a:p>
            <a:fld id="{162F1D00-BD13-4404-86B0-79703945A0A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Content Placeholder 2"/>
          <p:cNvSpPr>
            <a:spLocks noGrp="1"/>
          </p:cNvSpPr>
          <p:nvPr>
            <p:ph sz="half" idx="17"/>
          </p:nvPr>
        </p:nvSpPr>
        <p:spPr>
          <a:xfrm>
            <a:off x="524936" y="1985967"/>
            <a:ext cx="5482541" cy="1965959"/>
          </a:xfrm>
        </p:spPr>
        <p:txBody>
          <a:bodyPr>
            <a:normAutofit/>
          </a:bodyPr>
          <a:lstStyle>
            <a:lvl1pPr>
              <a:defRPr sz="1600" b="0" i="0"/>
            </a:lvl1pPr>
            <a:lvl2pPr>
              <a:defRPr sz="1600" b="0" i="0"/>
            </a:lvl2pPr>
            <a:lvl3pPr>
              <a:defRPr sz="1600" b="0" i="0"/>
            </a:lvl3pPr>
            <a:lvl4pPr>
              <a:defRPr sz="1600" b="0" i="0"/>
            </a:lvl4pPr>
            <a:lvl5pPr>
              <a:defRPr sz="1600" b="0" i="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dirty="0"/>
          </a:p>
        </p:txBody>
      </p:sp>
      <p:sp>
        <p:nvSpPr>
          <p:cNvPr id="17" name="Content Placeholder 2"/>
          <p:cNvSpPr>
            <a:spLocks noGrp="1"/>
          </p:cNvSpPr>
          <p:nvPr>
            <p:ph sz="half" idx="18"/>
          </p:nvPr>
        </p:nvSpPr>
        <p:spPr>
          <a:xfrm>
            <a:off x="6184526" y="1985967"/>
            <a:ext cx="5482541" cy="1965959"/>
          </a:xfrm>
        </p:spPr>
        <p:txBody>
          <a:bodyPr>
            <a:normAutofit/>
          </a:bodyPr>
          <a:lstStyle>
            <a:lvl1pPr>
              <a:defRPr sz="1600" b="0" i="0"/>
            </a:lvl1pPr>
            <a:lvl2pPr>
              <a:defRPr sz="1600" b="0" i="0"/>
            </a:lvl2pPr>
            <a:lvl3pPr>
              <a:defRPr sz="1600" b="0" i="0"/>
            </a:lvl3pPr>
            <a:lvl4pPr>
              <a:defRPr sz="1600" b="0" i="0"/>
            </a:lvl4pPr>
            <a:lvl5pPr>
              <a:defRPr sz="1600" b="0" i="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dirty="0"/>
          </a:p>
        </p:txBody>
      </p:sp>
      <p:sp>
        <p:nvSpPr>
          <p:cNvPr id="18" name="Content Placeholder 2"/>
          <p:cNvSpPr>
            <a:spLocks noGrp="1"/>
          </p:cNvSpPr>
          <p:nvPr>
            <p:ph sz="half" idx="19"/>
          </p:nvPr>
        </p:nvSpPr>
        <p:spPr>
          <a:xfrm>
            <a:off x="6201460" y="4160208"/>
            <a:ext cx="5482541" cy="1965959"/>
          </a:xfrm>
        </p:spPr>
        <p:txBody>
          <a:bodyPr>
            <a:normAutofit/>
          </a:bodyPr>
          <a:lstStyle>
            <a:lvl1pPr>
              <a:defRPr sz="1600" b="0" i="0"/>
            </a:lvl1pPr>
            <a:lvl2pPr>
              <a:defRPr sz="1600" b="0" i="0"/>
            </a:lvl2pPr>
            <a:lvl3pPr>
              <a:defRPr sz="1600" b="0" i="0"/>
            </a:lvl3pPr>
            <a:lvl4pPr>
              <a:defRPr sz="1600" b="0" i="0"/>
            </a:lvl4pPr>
            <a:lvl5pPr>
              <a:defRPr sz="1600" b="0" i="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dirty="0"/>
          </a:p>
        </p:txBody>
      </p:sp>
      <p:sp>
        <p:nvSpPr>
          <p:cNvPr id="22" name="Content Placeholder 2"/>
          <p:cNvSpPr>
            <a:spLocks noGrp="1"/>
          </p:cNvSpPr>
          <p:nvPr>
            <p:ph sz="half" idx="20"/>
          </p:nvPr>
        </p:nvSpPr>
        <p:spPr>
          <a:xfrm>
            <a:off x="524936" y="4164972"/>
            <a:ext cx="5482541" cy="1965959"/>
          </a:xfrm>
        </p:spPr>
        <p:txBody>
          <a:bodyPr>
            <a:normAutofit/>
          </a:bodyPr>
          <a:lstStyle>
            <a:lvl1pPr>
              <a:defRPr sz="1600" b="0" i="0"/>
            </a:lvl1pPr>
            <a:lvl2pPr>
              <a:defRPr sz="1600" b="0" i="0"/>
            </a:lvl2pPr>
            <a:lvl3pPr>
              <a:defRPr sz="1600" b="0" i="0"/>
            </a:lvl3pPr>
            <a:lvl4pPr>
              <a:defRPr sz="1600" b="0" i="0"/>
            </a:lvl4pPr>
            <a:lvl5pPr>
              <a:defRPr sz="1600" b="0" i="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9577824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 i="0"/>
            </a:lvl1pPr>
          </a:lstStyle>
          <a:p>
            <a:r>
              <a:rPr lang="en-US" dirty="0"/>
              <a:t>Click to edit Master title style</a:t>
            </a:r>
            <a:endParaRPr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0" i="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 i="0"/>
            </a:lvl1pPr>
          </a:lstStyle>
          <a:p>
            <a:fld id="{162F1D00-BD13-4404-86B0-79703945A0A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513685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0" i="0"/>
            </a:lvl1pPr>
          </a:lstStyle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 i="0"/>
            </a:lvl1pPr>
          </a:lstStyle>
          <a:p>
            <a:fld id="{162F1D00-BD13-4404-86B0-79703945A0A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4390365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254002" y="0"/>
            <a:ext cx="4724404" cy="684530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7407" y="2571752"/>
            <a:ext cx="4340352" cy="1162051"/>
          </a:xfrm>
        </p:spPr>
        <p:txBody>
          <a:bodyPr anchor="b">
            <a:normAutofit/>
          </a:bodyPr>
          <a:lstStyle>
            <a:lvl1pPr algn="l">
              <a:defRPr sz="2600" b="1" i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45746" y="203203"/>
            <a:ext cx="6560117" cy="5948365"/>
          </a:xfrm>
        </p:spPr>
        <p:txBody>
          <a:bodyPr>
            <a:normAutofit/>
          </a:bodyPr>
          <a:lstStyle>
            <a:lvl1pPr>
              <a:defRPr sz="1600" b="0" i="0"/>
            </a:lvl1pPr>
            <a:lvl2pPr>
              <a:defRPr sz="1600" b="0" i="0"/>
            </a:lvl2pPr>
            <a:lvl3pPr>
              <a:defRPr sz="1600" b="0" i="0"/>
            </a:lvl3pPr>
            <a:lvl4pPr>
              <a:defRPr sz="1600" b="0" i="0"/>
            </a:lvl4pPr>
            <a:lvl5pPr>
              <a:defRPr sz="1600" b="0" i="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124" y="3733804"/>
            <a:ext cx="4340352" cy="2392363"/>
          </a:xfrm>
        </p:spPr>
        <p:txBody>
          <a:bodyPr/>
          <a:lstStyle>
            <a:lvl1pPr marL="0" indent="0">
              <a:spcBef>
                <a:spcPts val="600"/>
              </a:spcBef>
              <a:buNone/>
              <a:defRPr sz="1400" b="0" i="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145746" y="6423589"/>
            <a:ext cx="4675591" cy="365125"/>
          </a:xfrm>
        </p:spPr>
        <p:txBody>
          <a:bodyPr/>
          <a:lstStyle>
            <a:lvl1pPr>
              <a:defRPr b="0" i="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417311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000" y="177800"/>
            <a:ext cx="4730752" cy="6489700"/>
          </a:xfrm>
        </p:spPr>
        <p:txBody>
          <a:bodyPr/>
          <a:lstStyle>
            <a:lvl1pPr marL="0" indent="0">
              <a:buNone/>
              <a:defRPr sz="3200" b="0" i="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  <a:endParaRPr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5743" y="3124200"/>
            <a:ext cx="6614135" cy="871538"/>
          </a:xfrm>
        </p:spPr>
        <p:txBody>
          <a:bodyPr anchor="b">
            <a:normAutofit/>
          </a:bodyPr>
          <a:lstStyle>
            <a:lvl1pPr algn="l">
              <a:defRPr sz="2600" b="1" i="0"/>
            </a:lvl1pPr>
          </a:lstStyle>
          <a:p>
            <a:r>
              <a:rPr lang="en-US" dirty="0"/>
              <a:t>Click to edit Master title style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145743" y="3995738"/>
            <a:ext cx="6614135" cy="2147888"/>
          </a:xfrm>
        </p:spPr>
        <p:txBody>
          <a:bodyPr/>
          <a:lstStyle>
            <a:lvl1pPr marL="0" indent="0">
              <a:spcBef>
                <a:spcPts val="600"/>
              </a:spcBef>
              <a:buNone/>
              <a:defRPr sz="1400" b="0" i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145745" y="6423589"/>
            <a:ext cx="4021539" cy="365125"/>
          </a:xfrm>
        </p:spPr>
        <p:txBody>
          <a:bodyPr/>
          <a:lstStyle>
            <a:lvl1pPr>
              <a:defRPr b="0" i="0"/>
            </a:lvl1pPr>
          </a:lstStyle>
          <a:p>
            <a:endParaRPr lang="en-US" dirty="0"/>
          </a:p>
        </p:txBody>
      </p:sp>
      <p:sp>
        <p:nvSpPr>
          <p:cNvPr id="1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167284" y="6414064"/>
            <a:ext cx="738717" cy="365125"/>
          </a:xfrm>
        </p:spPr>
        <p:txBody>
          <a:bodyPr/>
          <a:lstStyle>
            <a:lvl1pPr>
              <a:defRPr b="0" i="0"/>
            </a:lvl1pPr>
          </a:lstStyle>
          <a:p>
            <a:fld id="{162F1D00-BD13-4404-86B0-79703945A0A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179979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above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6" y="4424085"/>
            <a:ext cx="8405285" cy="833719"/>
          </a:xfrm>
        </p:spPr>
        <p:txBody>
          <a:bodyPr anchor="b">
            <a:normAutofit/>
          </a:bodyPr>
          <a:lstStyle>
            <a:lvl1pPr algn="l">
              <a:defRPr sz="2600" b="1" i="0"/>
            </a:lvl1pPr>
          </a:lstStyle>
          <a:p>
            <a:r>
              <a:rPr lang="en-US" dirty="0"/>
              <a:t>Click to edit Master title style</a:t>
            </a:r>
            <a:endParaRPr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24935" y="228600"/>
            <a:ext cx="8405287" cy="4187952"/>
          </a:xfrm>
        </p:spPr>
        <p:txBody>
          <a:bodyPr/>
          <a:lstStyle>
            <a:lvl1pPr marL="0" indent="0">
              <a:buNone/>
              <a:defRPr sz="3200" b="0" i="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4936" y="5257800"/>
            <a:ext cx="8405285" cy="885826"/>
          </a:xfrm>
        </p:spPr>
        <p:txBody>
          <a:bodyPr/>
          <a:lstStyle>
            <a:lvl1pPr marL="0" indent="0">
              <a:spcBef>
                <a:spcPts val="300"/>
              </a:spcBef>
              <a:buNone/>
              <a:defRPr sz="1400" b="0" i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24937" y="6423589"/>
            <a:ext cx="8405287" cy="365125"/>
          </a:xfrm>
        </p:spPr>
        <p:txBody>
          <a:bodyPr/>
          <a:lstStyle>
            <a:lvl1pPr>
              <a:defRPr b="0" i="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 i="0"/>
            </a:lvl1pPr>
          </a:lstStyle>
          <a:p>
            <a:fld id="{162F1D00-BD13-4404-86B0-79703945A0A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263219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s with Caption, Al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45199" y="3124200"/>
            <a:ext cx="5668380" cy="871538"/>
          </a:xfrm>
        </p:spPr>
        <p:txBody>
          <a:bodyPr anchor="b">
            <a:normAutofit/>
          </a:bodyPr>
          <a:lstStyle>
            <a:lvl1pPr algn="l">
              <a:defRPr sz="2600" b="1" i="0"/>
            </a:lvl1pPr>
          </a:lstStyle>
          <a:p>
            <a:r>
              <a:rPr lang="en-US" dirty="0"/>
              <a:t>Click to edit Master title style</a:t>
            </a:r>
            <a:endParaRPr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68941" y="2365248"/>
            <a:ext cx="5602696" cy="4314952"/>
          </a:xfrm>
        </p:spPr>
        <p:txBody>
          <a:bodyPr/>
          <a:lstStyle>
            <a:lvl1pPr marL="0" indent="0">
              <a:buNone/>
              <a:defRPr sz="3200" b="0" i="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45199" y="3995738"/>
            <a:ext cx="5668380" cy="2147888"/>
          </a:xfrm>
        </p:spPr>
        <p:txBody>
          <a:bodyPr/>
          <a:lstStyle>
            <a:lvl1pPr marL="0" indent="0">
              <a:spcBef>
                <a:spcPts val="600"/>
              </a:spcBef>
              <a:buNone/>
              <a:defRPr sz="1400" b="0" i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045201" y="6423589"/>
            <a:ext cx="3122083" cy="365125"/>
          </a:xfrm>
        </p:spPr>
        <p:txBody>
          <a:bodyPr/>
          <a:lstStyle>
            <a:lvl1pPr>
              <a:defRPr b="0" i="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 i="0"/>
            </a:lvl1pPr>
          </a:lstStyle>
          <a:p>
            <a:fld id="{162F1D00-BD13-4404-86B0-79703945A0A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Picture Placeholder 12"/>
          <p:cNvSpPr>
            <a:spLocks noGrp="1"/>
          </p:cNvSpPr>
          <p:nvPr>
            <p:ph type="pic" sz="quarter" idx="13"/>
          </p:nvPr>
        </p:nvSpPr>
        <p:spPr>
          <a:xfrm>
            <a:off x="268940" y="228600"/>
            <a:ext cx="2743200" cy="2039112"/>
          </a:xfrm>
        </p:spPr>
        <p:txBody>
          <a:bodyPr/>
          <a:lstStyle>
            <a:lvl1pPr>
              <a:buNone/>
              <a:defRPr b="0" i="0"/>
            </a:lvl1pPr>
          </a:lstStyle>
          <a:p>
            <a:r>
              <a:rPr lang="en-US" dirty="0"/>
              <a:t>Click icon to add picture</a:t>
            </a:r>
            <a:endParaRPr dirty="0"/>
          </a:p>
        </p:txBody>
      </p:sp>
      <p:sp>
        <p:nvSpPr>
          <p:cNvPr id="15" name="Picture Placeholder 12"/>
          <p:cNvSpPr>
            <a:spLocks noGrp="1"/>
          </p:cNvSpPr>
          <p:nvPr>
            <p:ph type="pic" sz="quarter" idx="14"/>
          </p:nvPr>
        </p:nvSpPr>
        <p:spPr>
          <a:xfrm>
            <a:off x="3128437" y="228600"/>
            <a:ext cx="2743200" cy="2039112"/>
          </a:xfrm>
        </p:spPr>
        <p:txBody>
          <a:bodyPr/>
          <a:lstStyle>
            <a:lvl1pPr>
              <a:buNone/>
              <a:defRPr b="0" i="0"/>
            </a:lvl1pPr>
          </a:lstStyle>
          <a:p>
            <a:r>
              <a:rPr lang="en-US" dirty="0"/>
              <a:t>Click icon to add picture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04362190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0" i="0"/>
            </a:lvl1pPr>
          </a:lstStyle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 i="0"/>
            </a:lvl1pPr>
          </a:lstStyle>
          <a:p>
            <a:fld id="{162F1D00-BD13-4404-86B0-79703945A0A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E692955D-F262-B947-B1AE-668FC5836DD2}"/>
              </a:ext>
            </a:extLst>
          </p:cNvPr>
          <p:cNvSpPr txBox="1"/>
          <p:nvPr userDrawn="1"/>
        </p:nvSpPr>
        <p:spPr>
          <a:xfrm>
            <a:off x="486271" y="684960"/>
            <a:ext cx="62115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b="1" i="0" dirty="0">
                <a:solidFill>
                  <a:srgbClr val="7F7F7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Project Partners</a:t>
            </a:r>
          </a:p>
        </p:txBody>
      </p:sp>
      <p:grpSp>
        <p:nvGrpSpPr>
          <p:cNvPr id="35" name="Group 34">
            <a:extLst>
              <a:ext uri="{FF2B5EF4-FFF2-40B4-BE49-F238E27FC236}">
                <a16:creationId xmlns:a16="http://schemas.microsoft.com/office/drawing/2014/main" id="{A730CED8-A158-2E4D-B192-AE5C358092A3}"/>
              </a:ext>
            </a:extLst>
          </p:cNvPr>
          <p:cNvGrpSpPr/>
          <p:nvPr userDrawn="1"/>
        </p:nvGrpSpPr>
        <p:grpSpPr>
          <a:xfrm>
            <a:off x="430525" y="5422420"/>
            <a:ext cx="5472564" cy="563248"/>
            <a:chOff x="1578208" y="5232211"/>
            <a:chExt cx="5472564" cy="563248"/>
          </a:xfrm>
        </p:grpSpPr>
        <p:pic>
          <p:nvPicPr>
            <p:cNvPr id="36" name="Picture 35">
              <a:extLst>
                <a:ext uri="{FF2B5EF4-FFF2-40B4-BE49-F238E27FC236}">
                  <a16:creationId xmlns:a16="http://schemas.microsoft.com/office/drawing/2014/main" id="{43D6B73B-E45E-9D4F-9B9F-F9984EF2832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78208" y="5270281"/>
              <a:ext cx="787769" cy="525178"/>
            </a:xfrm>
            <a:prstGeom prst="rect">
              <a:avLst/>
            </a:prstGeom>
          </p:spPr>
        </p:pic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51657EB1-CE28-A54F-8B4B-467430B56F68}"/>
                </a:ext>
              </a:extLst>
            </p:cNvPr>
            <p:cNvSpPr txBox="1"/>
            <p:nvPr userDrawn="1"/>
          </p:nvSpPr>
          <p:spPr>
            <a:xfrm>
              <a:off x="2381031" y="5232211"/>
              <a:ext cx="466974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000" b="0" i="0" dirty="0">
                  <a:solidFill>
                    <a:srgbClr val="7F7F7F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This project received funding from the European Union’s Horizon 2020 research and innovation programme under grant agreement No 824586.</a:t>
              </a:r>
              <a:endParaRPr lang="en-US" sz="1200" b="0" i="0" dirty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973CBBA3-0400-8C4D-8173-4BED62A03A75}"/>
              </a:ext>
            </a:extLst>
          </p:cNvPr>
          <p:cNvGrpSpPr/>
          <p:nvPr userDrawn="1"/>
        </p:nvGrpSpPr>
        <p:grpSpPr>
          <a:xfrm>
            <a:off x="367980" y="1548351"/>
            <a:ext cx="10925431" cy="3508347"/>
            <a:chOff x="367981" y="2838481"/>
            <a:chExt cx="8260946" cy="2652734"/>
          </a:xfrm>
        </p:grpSpPr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83979FCE-A919-1B42-8FDB-C8E12B7C80A9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462295" y="5491215"/>
              <a:ext cx="8166632" cy="0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pic>
          <p:nvPicPr>
            <p:cNvPr id="41" name="Picture 40">
              <a:extLst>
                <a:ext uri="{FF2B5EF4-FFF2-40B4-BE49-F238E27FC236}">
                  <a16:creationId xmlns:a16="http://schemas.microsoft.com/office/drawing/2014/main" id="{711055DE-F4E6-D84C-88BC-277640BDBF5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0525" y="2838481"/>
              <a:ext cx="1590724" cy="628669"/>
            </a:xfrm>
            <a:prstGeom prst="rect">
              <a:avLst/>
            </a:prstGeom>
          </p:spPr>
        </p:pic>
        <p:pic>
          <p:nvPicPr>
            <p:cNvPr id="42" name="Picture 41">
              <a:extLst>
                <a:ext uri="{FF2B5EF4-FFF2-40B4-BE49-F238E27FC236}">
                  <a16:creationId xmlns:a16="http://schemas.microsoft.com/office/drawing/2014/main" id="{50294F0F-FC41-8342-827F-926C9B28355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96804" y="2871864"/>
              <a:ext cx="1433484" cy="566527"/>
            </a:xfrm>
            <a:prstGeom prst="rect">
              <a:avLst/>
            </a:prstGeom>
          </p:spPr>
        </p:pic>
        <p:pic>
          <p:nvPicPr>
            <p:cNvPr id="43" name="Picture 42">
              <a:extLst>
                <a:ext uri="{FF2B5EF4-FFF2-40B4-BE49-F238E27FC236}">
                  <a16:creationId xmlns:a16="http://schemas.microsoft.com/office/drawing/2014/main" id="{A0DB667F-01ED-E34B-8C85-21EE10D6243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13470" y="2871864"/>
              <a:ext cx="1363378" cy="538819"/>
            </a:xfrm>
            <a:prstGeom prst="rect">
              <a:avLst/>
            </a:prstGeom>
          </p:spPr>
        </p:pic>
        <p:pic>
          <p:nvPicPr>
            <p:cNvPr id="44" name="Picture 43">
              <a:extLst>
                <a:ext uri="{FF2B5EF4-FFF2-40B4-BE49-F238E27FC236}">
                  <a16:creationId xmlns:a16="http://schemas.microsoft.com/office/drawing/2014/main" id="{9409679D-D9FF-1443-9B20-77186BF8D38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60030" y="2871792"/>
              <a:ext cx="1363559" cy="538891"/>
            </a:xfrm>
            <a:prstGeom prst="rect">
              <a:avLst/>
            </a:prstGeom>
          </p:spPr>
        </p:pic>
        <p:pic>
          <p:nvPicPr>
            <p:cNvPr id="45" name="Picture 44">
              <a:extLst>
                <a:ext uri="{FF2B5EF4-FFF2-40B4-BE49-F238E27FC236}">
                  <a16:creationId xmlns:a16="http://schemas.microsoft.com/office/drawing/2014/main" id="{A80CD205-C916-9B4D-8932-FBAB27F6D10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7981" y="3704672"/>
              <a:ext cx="1409105" cy="556893"/>
            </a:xfrm>
            <a:prstGeom prst="rect">
              <a:avLst/>
            </a:prstGeom>
          </p:spPr>
        </p:pic>
        <p:pic>
          <p:nvPicPr>
            <p:cNvPr id="46" name="Picture 45">
              <a:extLst>
                <a:ext uri="{FF2B5EF4-FFF2-40B4-BE49-F238E27FC236}">
                  <a16:creationId xmlns:a16="http://schemas.microsoft.com/office/drawing/2014/main" id="{0BF89330-4089-DB46-A0B2-C855D82ECF3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8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55153" y="3629957"/>
              <a:ext cx="1715929" cy="678151"/>
            </a:xfrm>
            <a:prstGeom prst="rect">
              <a:avLst/>
            </a:prstGeom>
          </p:spPr>
        </p:pic>
        <p:pic>
          <p:nvPicPr>
            <p:cNvPr id="47" name="Picture 46">
              <a:extLst>
                <a:ext uri="{FF2B5EF4-FFF2-40B4-BE49-F238E27FC236}">
                  <a16:creationId xmlns:a16="http://schemas.microsoft.com/office/drawing/2014/main" id="{AF109B64-AEB2-5744-9278-DE40A0984AF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9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35846" y="3667360"/>
              <a:ext cx="1470409" cy="582281"/>
            </a:xfrm>
            <a:prstGeom prst="rect">
              <a:avLst/>
            </a:prstGeom>
          </p:spPr>
        </p:pic>
        <p:pic>
          <p:nvPicPr>
            <p:cNvPr id="49" name="Picture 48">
              <a:extLst>
                <a:ext uri="{FF2B5EF4-FFF2-40B4-BE49-F238E27FC236}">
                  <a16:creationId xmlns:a16="http://schemas.microsoft.com/office/drawing/2014/main" id="{8C70B3AB-3497-F441-9A30-F7879B0BDCA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0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17381" y="3681222"/>
              <a:ext cx="1511546" cy="598571"/>
            </a:xfrm>
            <a:prstGeom prst="rect">
              <a:avLst/>
            </a:prstGeom>
          </p:spPr>
        </p:pic>
        <p:pic>
          <p:nvPicPr>
            <p:cNvPr id="51" name="Picture 50">
              <a:extLst>
                <a:ext uri="{FF2B5EF4-FFF2-40B4-BE49-F238E27FC236}">
                  <a16:creationId xmlns:a16="http://schemas.microsoft.com/office/drawing/2014/main" id="{92C893B5-8C78-E54E-8E6A-B9403358D2A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1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13365" y="4494254"/>
              <a:ext cx="1638327" cy="648778"/>
            </a:xfrm>
            <a:prstGeom prst="rect">
              <a:avLst/>
            </a:prstGeom>
          </p:spPr>
        </p:pic>
        <p:pic>
          <p:nvPicPr>
            <p:cNvPr id="53" name="Picture 52">
              <a:extLst>
                <a:ext uri="{FF2B5EF4-FFF2-40B4-BE49-F238E27FC236}">
                  <a16:creationId xmlns:a16="http://schemas.microsoft.com/office/drawing/2014/main" id="{ECEC3D66-94E1-B74C-A5DC-32153CA35C6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2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34151" y="4508018"/>
              <a:ext cx="1593292" cy="630943"/>
            </a:xfrm>
            <a:prstGeom prst="rect">
              <a:avLst/>
            </a:prstGeom>
          </p:spPr>
        </p:pic>
        <p:pic>
          <p:nvPicPr>
            <p:cNvPr id="54" name="Picture 53">
              <a:extLst>
                <a:ext uri="{FF2B5EF4-FFF2-40B4-BE49-F238E27FC236}">
                  <a16:creationId xmlns:a16="http://schemas.microsoft.com/office/drawing/2014/main" id="{E89D631A-86B6-3F41-8C65-754090B4915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3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39530" y="4468427"/>
              <a:ext cx="1693270" cy="67053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45186789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0" i="0"/>
            </a:lvl1pPr>
          </a:lstStyle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 i="0"/>
            </a:lvl1pPr>
          </a:lstStyle>
          <a:p>
            <a:fld id="{162F1D00-BD13-4404-86B0-79703945A0A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78037AF-A20C-E04B-94E4-534205C3B0BB}"/>
              </a:ext>
            </a:extLst>
          </p:cNvPr>
          <p:cNvSpPr txBox="1"/>
          <p:nvPr/>
        </p:nvSpPr>
        <p:spPr>
          <a:xfrm>
            <a:off x="524937" y="403110"/>
            <a:ext cx="872690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0" i="0" dirty="0">
                <a:solidFill>
                  <a:srgbClr val="7F7F7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Thanks for your attention</a:t>
            </a:r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56CBC983-080B-2A4B-B53A-23985D1D6DF3}"/>
              </a:ext>
            </a:extLst>
          </p:cNvPr>
          <p:cNvSpPr txBox="1"/>
          <p:nvPr userDrawn="1"/>
        </p:nvSpPr>
        <p:spPr>
          <a:xfrm>
            <a:off x="575932" y="1288414"/>
            <a:ext cx="62115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b="1" i="0" dirty="0">
                <a:solidFill>
                  <a:srgbClr val="7F7F7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Project Partners</a:t>
            </a: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B690EF7F-F464-8843-BEC5-7AB38DCBD085}"/>
              </a:ext>
            </a:extLst>
          </p:cNvPr>
          <p:cNvCxnSpPr>
            <a:cxnSpLocks/>
          </p:cNvCxnSpPr>
          <p:nvPr userDrawn="1"/>
        </p:nvCxnSpPr>
        <p:spPr>
          <a:xfrm>
            <a:off x="492714" y="5056698"/>
            <a:ext cx="10800697" cy="0"/>
          </a:xfrm>
          <a:prstGeom prst="line">
            <a:avLst/>
          </a:prstGeom>
          <a:ln w="12700">
            <a:solidFill>
              <a:srgbClr val="7F7F7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2" name="Group 1">
            <a:extLst>
              <a:ext uri="{FF2B5EF4-FFF2-40B4-BE49-F238E27FC236}">
                <a16:creationId xmlns:a16="http://schemas.microsoft.com/office/drawing/2014/main" id="{01358D83-BD40-0840-8027-8F539AE6FFC0}"/>
              </a:ext>
            </a:extLst>
          </p:cNvPr>
          <p:cNvGrpSpPr/>
          <p:nvPr userDrawn="1"/>
        </p:nvGrpSpPr>
        <p:grpSpPr>
          <a:xfrm>
            <a:off x="367981" y="1773610"/>
            <a:ext cx="11054447" cy="2822602"/>
            <a:chOff x="367980" y="1548351"/>
            <a:chExt cx="11936652" cy="3047861"/>
          </a:xfrm>
        </p:grpSpPr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57F557AB-5501-EE4B-A106-D87D69F7ACC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0697" y="1548351"/>
              <a:ext cx="2103796" cy="831440"/>
            </a:xfrm>
            <a:prstGeom prst="rect">
              <a:avLst/>
            </a:prstGeom>
          </p:spPr>
        </p:pic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02BB1299-3BF2-5D4A-85BE-0D2C3DA7471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43784" y="1592501"/>
              <a:ext cx="1895840" cy="749255"/>
            </a:xfrm>
            <a:prstGeom prst="rect">
              <a:avLst/>
            </a:prstGeom>
          </p:spPr>
        </p:pic>
        <p:pic>
          <p:nvPicPr>
            <p:cNvPr id="25" name="Picture 24">
              <a:extLst>
                <a:ext uri="{FF2B5EF4-FFF2-40B4-BE49-F238E27FC236}">
                  <a16:creationId xmlns:a16="http://schemas.microsoft.com/office/drawing/2014/main" id="{9F214A47-0D5F-2D4C-9D21-20D574A3788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77536" y="1592501"/>
              <a:ext cx="1803122" cy="712610"/>
            </a:xfrm>
            <a:prstGeom prst="rect">
              <a:avLst/>
            </a:prstGeom>
          </p:spPr>
        </p:pic>
        <p:pic>
          <p:nvPicPr>
            <p:cNvPr id="26" name="Picture 25">
              <a:extLst>
                <a:ext uri="{FF2B5EF4-FFF2-40B4-BE49-F238E27FC236}">
                  <a16:creationId xmlns:a16="http://schemas.microsoft.com/office/drawing/2014/main" id="{9648BA2D-C8DD-4840-BB28-0D19BDB382A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361957" y="1592406"/>
              <a:ext cx="1803361" cy="712705"/>
            </a:xfrm>
            <a:prstGeom prst="rect">
              <a:avLst/>
            </a:prstGeom>
          </p:spPr>
        </p:pic>
        <p:pic>
          <p:nvPicPr>
            <p:cNvPr id="27" name="Picture 26">
              <a:extLst>
                <a:ext uri="{FF2B5EF4-FFF2-40B4-BE49-F238E27FC236}">
                  <a16:creationId xmlns:a16="http://schemas.microsoft.com/office/drawing/2014/main" id="{D5F2538B-C267-674D-A809-97BE2EC3B19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7980" y="2693923"/>
              <a:ext cx="1863598" cy="736513"/>
            </a:xfrm>
            <a:prstGeom prst="rect">
              <a:avLst/>
            </a:prstGeom>
          </p:spPr>
        </p:pic>
        <p:pic>
          <p:nvPicPr>
            <p:cNvPr id="28" name="Picture 27">
              <a:extLst>
                <a:ext uri="{FF2B5EF4-FFF2-40B4-BE49-F238E27FC236}">
                  <a16:creationId xmlns:a16="http://schemas.microsoft.com/office/drawing/2014/main" id="{7A2E2E0F-6515-DA41-95CF-440B9E6C0E9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24191" y="2595110"/>
              <a:ext cx="2269385" cy="896882"/>
            </a:xfrm>
            <a:prstGeom prst="rect">
              <a:avLst/>
            </a:prstGeom>
          </p:spPr>
        </p:pic>
        <p:pic>
          <p:nvPicPr>
            <p:cNvPr id="29" name="Picture 28">
              <a:extLst>
                <a:ext uri="{FF2B5EF4-FFF2-40B4-BE49-F238E27FC236}">
                  <a16:creationId xmlns:a16="http://schemas.microsoft.com/office/drawing/2014/main" id="{5DD8086A-7691-0642-8BA5-D9FEAEE7D51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8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74875" y="2644577"/>
              <a:ext cx="1944675" cy="770089"/>
            </a:xfrm>
            <a:prstGeom prst="rect">
              <a:avLst/>
            </a:prstGeom>
          </p:spPr>
        </p:pic>
        <p:pic>
          <p:nvPicPr>
            <p:cNvPr id="30" name="Picture 29">
              <a:extLst>
                <a:ext uri="{FF2B5EF4-FFF2-40B4-BE49-F238E27FC236}">
                  <a16:creationId xmlns:a16="http://schemas.microsoft.com/office/drawing/2014/main" id="{85C0D4F4-A0E9-2A48-9A1A-AADB40E81A6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9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305552" y="2662910"/>
              <a:ext cx="1999080" cy="791635"/>
            </a:xfrm>
            <a:prstGeom prst="rect">
              <a:avLst/>
            </a:prstGeom>
          </p:spPr>
        </p:pic>
        <p:pic>
          <p:nvPicPr>
            <p:cNvPr id="31" name="Picture 30">
              <a:extLst>
                <a:ext uri="{FF2B5EF4-FFF2-40B4-BE49-F238E27FC236}">
                  <a16:creationId xmlns:a16="http://schemas.microsoft.com/office/drawing/2014/main" id="{20CEE3DC-B150-9045-BF7D-77B4847619B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0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21375" y="3738177"/>
              <a:ext cx="2166753" cy="858035"/>
            </a:xfrm>
            <a:prstGeom prst="rect">
              <a:avLst/>
            </a:prstGeom>
          </p:spPr>
        </p:pic>
        <p:pic>
          <p:nvPicPr>
            <p:cNvPr id="32" name="Picture 31">
              <a:extLst>
                <a:ext uri="{FF2B5EF4-FFF2-40B4-BE49-F238E27FC236}">
                  <a16:creationId xmlns:a16="http://schemas.microsoft.com/office/drawing/2014/main" id="{8B3BF34F-3124-1A43-AD84-1CA6A4A8E20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1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83697" y="3756381"/>
              <a:ext cx="2107192" cy="834447"/>
            </a:xfrm>
            <a:prstGeom prst="rect">
              <a:avLst/>
            </a:prstGeom>
          </p:spPr>
        </p:pic>
        <p:pic>
          <p:nvPicPr>
            <p:cNvPr id="33" name="Picture 32">
              <a:extLst>
                <a:ext uri="{FF2B5EF4-FFF2-40B4-BE49-F238E27FC236}">
                  <a16:creationId xmlns:a16="http://schemas.microsoft.com/office/drawing/2014/main" id="{C14328AD-C56B-0E4B-A2CB-B6810E7CD6D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2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749807" y="3704020"/>
              <a:ext cx="2239417" cy="886807"/>
            </a:xfrm>
            <a:prstGeom prst="rect">
              <a:avLst/>
            </a:prstGeom>
          </p:spPr>
        </p:pic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47427C94-DA45-B54F-9998-9E4268A43A68}"/>
              </a:ext>
            </a:extLst>
          </p:cNvPr>
          <p:cNvGrpSpPr/>
          <p:nvPr userDrawn="1"/>
        </p:nvGrpSpPr>
        <p:grpSpPr>
          <a:xfrm>
            <a:off x="516164" y="5422420"/>
            <a:ext cx="5472564" cy="563248"/>
            <a:chOff x="1578208" y="5232211"/>
            <a:chExt cx="5472564" cy="563248"/>
          </a:xfrm>
        </p:grpSpPr>
        <p:pic>
          <p:nvPicPr>
            <p:cNvPr id="35" name="Picture 34">
              <a:extLst>
                <a:ext uri="{FF2B5EF4-FFF2-40B4-BE49-F238E27FC236}">
                  <a16:creationId xmlns:a16="http://schemas.microsoft.com/office/drawing/2014/main" id="{CDE45A07-11C4-A54D-A5E4-6EED9773FEB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3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78208" y="5270281"/>
              <a:ext cx="787769" cy="525178"/>
            </a:xfrm>
            <a:prstGeom prst="rect">
              <a:avLst/>
            </a:prstGeom>
          </p:spPr>
        </p:pic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61E8C68C-E6BA-CA49-9363-9FBAABFA00C6}"/>
                </a:ext>
              </a:extLst>
            </p:cNvPr>
            <p:cNvSpPr txBox="1"/>
            <p:nvPr userDrawn="1"/>
          </p:nvSpPr>
          <p:spPr>
            <a:xfrm>
              <a:off x="2381031" y="5232211"/>
              <a:ext cx="466974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000" b="0" i="0" dirty="0">
                  <a:solidFill>
                    <a:srgbClr val="7F7F7F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This project received funding from the European Union’s Horizon 2020 research and innovation programme under grant agreement No 824586.</a:t>
              </a:r>
              <a:endParaRPr lang="en-US" sz="1200" b="0" i="0" dirty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8484800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Titelstijl van model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FA8FF4A-3A91-ED48-9882-72B7C8A0F25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24936" y="6148381"/>
            <a:ext cx="2100950" cy="72484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61652F5F-61C3-3145-BC51-46759DB5244E}"/>
              </a:ext>
            </a:extLst>
          </p:cNvPr>
          <p:cNvSpPr/>
          <p:nvPr userDrawn="1"/>
        </p:nvSpPr>
        <p:spPr>
          <a:xfrm>
            <a:off x="6013565" y="0"/>
            <a:ext cx="5779140" cy="6874384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6C9A755-9F78-2949-98DA-0EED571C08FC}"/>
              </a:ext>
            </a:extLst>
          </p:cNvPr>
          <p:cNvSpPr/>
          <p:nvPr userDrawn="1"/>
        </p:nvSpPr>
        <p:spPr>
          <a:xfrm>
            <a:off x="6013563" y="5535261"/>
            <a:ext cx="5779141" cy="95193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0" name="Picture Placeholder 8">
            <a:extLst>
              <a:ext uri="{FF2B5EF4-FFF2-40B4-BE49-F238E27FC236}">
                <a16:creationId xmlns:a16="http://schemas.microsoft.com/office/drawing/2014/main" id="{C3F8E5E3-E1BD-AA45-A375-6E2CE267CB04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013563" y="5535261"/>
            <a:ext cx="5779140" cy="951933"/>
          </a:xfrm>
        </p:spPr>
        <p:txBody>
          <a:bodyPr anchor="ctr"/>
          <a:lstStyle>
            <a:lvl1pPr marL="0" indent="0" algn="ctr">
              <a:buNone/>
              <a:defRPr b="0" i="0"/>
            </a:lvl1pPr>
          </a:lstStyle>
          <a:p>
            <a:r>
              <a:rPr lang="en-US" dirty="0"/>
              <a:t>Click to add Logo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CCDE0CFF-D230-FA4D-8D29-8692FFDB86D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172265" y="1355252"/>
            <a:ext cx="5358948" cy="1092794"/>
          </a:xfrm>
        </p:spPr>
        <p:txBody>
          <a:bodyPr>
            <a:noAutofit/>
          </a:bodyPr>
          <a:lstStyle>
            <a:lvl1pPr>
              <a:defRPr sz="3200" b="1" i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dirty="0"/>
          </a:p>
        </p:txBody>
      </p:sp>
      <p:sp>
        <p:nvSpPr>
          <p:cNvPr id="22" name="Subtitle 2">
            <a:extLst>
              <a:ext uri="{FF2B5EF4-FFF2-40B4-BE49-F238E27FC236}">
                <a16:creationId xmlns:a16="http://schemas.microsoft.com/office/drawing/2014/main" id="{CD2D5635-5C47-6646-81D3-4318B5AFD1B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172265" y="2714310"/>
            <a:ext cx="5358948" cy="443563"/>
          </a:xfrm>
        </p:spPr>
        <p:txBody>
          <a:bodyPr>
            <a:normAutofit/>
          </a:bodyPr>
          <a:lstStyle>
            <a:lvl1pPr marL="0" indent="0" algn="l">
              <a:spcBef>
                <a:spcPts val="300"/>
              </a:spcBef>
              <a:buNone/>
              <a:defRPr sz="1600" b="0" i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A56C3F07-7284-0A40-8244-D956FA733A4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141" y="346364"/>
            <a:ext cx="5179454" cy="517945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D83F8569-AEF1-5E4D-B3BD-FB1FABD8EB5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5540" y="5850843"/>
            <a:ext cx="562906" cy="375270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58BE42F4-786A-CD4D-BDAB-EE93510D3DE7}"/>
              </a:ext>
            </a:extLst>
          </p:cNvPr>
          <p:cNvSpPr txBox="1"/>
          <p:nvPr userDrawn="1"/>
        </p:nvSpPr>
        <p:spPr>
          <a:xfrm>
            <a:off x="1576853" y="5869201"/>
            <a:ext cx="374329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0" i="0" dirty="0">
                <a:solidFill>
                  <a:srgbClr val="7F7F7F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This project received funding from the European Union’s Horizon 2020 research and innovation programme under grant agreement No 824586.</a:t>
            </a:r>
            <a:endParaRPr lang="en-US" sz="1100" b="0" i="0" dirty="0"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039879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0761BFEA-84F3-B34A-97FA-448FF7D31FD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85652" y="150270"/>
            <a:ext cx="1741989" cy="778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86280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8" y="889000"/>
            <a:ext cx="11142125" cy="1054100"/>
          </a:xfrm>
        </p:spPr>
        <p:txBody>
          <a:bodyPr/>
          <a:lstStyle>
            <a:lvl1pPr>
              <a:defRPr b="1" i="0"/>
            </a:lvl1pPr>
          </a:lstStyle>
          <a:p>
            <a:r>
              <a:rPr lang="en-US" dirty="0"/>
              <a:t>Click to edit Master title style</a:t>
            </a:r>
            <a:endParaRPr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4938" y="2209800"/>
            <a:ext cx="11142125" cy="3916364"/>
          </a:xfrm>
        </p:spPr>
        <p:txBody>
          <a:bodyPr/>
          <a:lstStyle>
            <a:lvl1pPr>
              <a:defRPr b="0" i="0"/>
            </a:lvl1pPr>
            <a:lvl2pPr>
              <a:defRPr b="0" i="0"/>
            </a:lvl2pPr>
            <a:lvl3pPr>
              <a:defRPr b="0" i="0"/>
            </a:lvl3pPr>
            <a:lvl4pPr>
              <a:defRPr b="0" i="0"/>
            </a:lvl4pPr>
            <a:lvl5pPr>
              <a:defRPr b="0" i="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9F0740D-7AA2-8F42-ADA8-982DE9FBFDA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24936" y="6148381"/>
            <a:ext cx="2100950" cy="7248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59607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, Al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4936" y="2768600"/>
            <a:ext cx="11142128" cy="3357564"/>
          </a:xfrm>
        </p:spPr>
        <p:txBody>
          <a:bodyPr/>
          <a:lstStyle>
            <a:lvl1pPr>
              <a:defRPr b="0" i="0"/>
            </a:lvl1pPr>
            <a:lvl2pPr>
              <a:defRPr b="0" i="0"/>
            </a:lvl2pPr>
            <a:lvl3pPr>
              <a:defRPr b="0" i="0"/>
            </a:lvl3pPr>
            <a:lvl4pPr>
              <a:defRPr b="0" i="0"/>
            </a:lvl4pPr>
            <a:lvl5pPr>
              <a:defRPr b="0" i="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524936" y="1943100"/>
            <a:ext cx="11142128" cy="825500"/>
          </a:xfrm>
        </p:spPr>
        <p:txBody>
          <a:bodyPr vert="horz" lIns="91440" tIns="45720" rIns="91440" bIns="45720" rtlCol="0" anchor="t" anchorCtr="0">
            <a:noAutofit/>
          </a:bodyPr>
          <a:lstStyle>
            <a:lvl1pPr marL="0" indent="0">
              <a:buNone/>
              <a:defRPr kumimoji="0" sz="2400" b="1" i="0" u="none" strike="noStrike" kern="1200" cap="none" spc="0" normalizeH="0" baseline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Edit Master text styles</a:t>
            </a:r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524936" y="889000"/>
            <a:ext cx="11142128" cy="1054100"/>
          </a:xfrm>
        </p:spPr>
        <p:txBody>
          <a:bodyPr anchor="b"/>
          <a:lstStyle>
            <a:lvl1pPr>
              <a:defRPr b="1" i="0"/>
            </a:lvl1pPr>
          </a:lstStyle>
          <a:p>
            <a:r>
              <a:rPr lang="en-US" dirty="0"/>
              <a:t>Click to edit Master title style</a:t>
            </a:r>
            <a:endParaRPr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19EBCA5-29AB-2945-8E83-ED1B912FC93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24936" y="6148381"/>
            <a:ext cx="2100950" cy="7248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27216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768601"/>
            <a:ext cx="11142133" cy="1473200"/>
          </a:xfrm>
        </p:spPr>
        <p:txBody>
          <a:bodyPr anchor="b" anchorCtr="0">
            <a:normAutofit/>
          </a:bodyPr>
          <a:lstStyle>
            <a:lvl1pPr algn="l">
              <a:defRPr sz="3200" b="1" i="0" cap="none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24935" y="4292604"/>
            <a:ext cx="11142133" cy="1523999"/>
          </a:xfrm>
        </p:spPr>
        <p:txBody>
          <a:bodyPr anchor="t" anchorCtr="0">
            <a:normAutofit/>
          </a:bodyPr>
          <a:lstStyle>
            <a:lvl1pPr marL="0" indent="0">
              <a:spcBef>
                <a:spcPts val="300"/>
              </a:spcBef>
              <a:buNone/>
              <a:defRPr sz="1400" b="0" i="0" cap="none" baseline="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24935" y="6248778"/>
            <a:ext cx="9364132" cy="365125"/>
          </a:xfr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084F336-8B91-6A41-A73E-9039761269A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2605" y="6259788"/>
            <a:ext cx="1663765" cy="6297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5903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 i="0"/>
            </a:lvl1pPr>
          </a:lstStyle>
          <a:p>
            <a:r>
              <a:rPr lang="en-US" dirty="0"/>
              <a:t>Click to edit Master title style</a:t>
            </a:r>
            <a:endParaRPr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24936" y="1985964"/>
            <a:ext cx="5451675" cy="4140200"/>
          </a:xfrm>
        </p:spPr>
        <p:txBody>
          <a:bodyPr>
            <a:normAutofit/>
          </a:bodyPr>
          <a:lstStyle>
            <a:lvl1pPr>
              <a:defRPr sz="1600" b="0" i="0"/>
            </a:lvl1pPr>
            <a:lvl2pPr>
              <a:defRPr sz="1600" b="0" i="0"/>
            </a:lvl2pPr>
            <a:lvl3pPr>
              <a:defRPr sz="1600" b="0" i="0"/>
            </a:lvl3pPr>
            <a:lvl4pPr>
              <a:defRPr sz="1600" b="0" i="0"/>
            </a:lvl4pPr>
            <a:lvl5pPr>
              <a:defRPr sz="1600" b="0" i="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0" i="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 i="0"/>
            </a:lvl1pPr>
          </a:lstStyle>
          <a:p>
            <a:fld id="{162F1D00-BD13-4404-86B0-79703945A0A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5" name="Content Placeholder 2"/>
          <p:cNvSpPr>
            <a:spLocks noGrp="1"/>
          </p:cNvSpPr>
          <p:nvPr>
            <p:ph sz="half" idx="13"/>
          </p:nvPr>
        </p:nvSpPr>
        <p:spPr>
          <a:xfrm>
            <a:off x="6215392" y="1985964"/>
            <a:ext cx="5451675" cy="4140200"/>
          </a:xfrm>
        </p:spPr>
        <p:txBody>
          <a:bodyPr>
            <a:normAutofit/>
          </a:bodyPr>
          <a:lstStyle>
            <a:lvl1pPr>
              <a:defRPr sz="1600" b="0" i="0"/>
            </a:lvl1pPr>
            <a:lvl2pPr>
              <a:defRPr sz="1600" b="0" i="0"/>
            </a:lvl2pPr>
            <a:lvl3pPr>
              <a:defRPr sz="1600" b="0" i="0"/>
            </a:lvl3pPr>
            <a:lvl4pPr>
              <a:defRPr sz="1600" b="0" i="0"/>
            </a:lvl4pPr>
            <a:lvl5pPr>
              <a:defRPr sz="1600" b="0" i="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274726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 i="0"/>
            </a:lvl1pPr>
          </a:lstStyle>
          <a:p>
            <a:r>
              <a:rPr lang="en-US" dirty="0"/>
              <a:t>Click to edit Master title style</a:t>
            </a:r>
            <a:endParaRPr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0" i="0"/>
            </a:lvl1pPr>
          </a:lstStyle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 i="0"/>
            </a:lvl1pPr>
          </a:lstStyle>
          <a:p>
            <a:fld id="{162F1D00-BD13-4404-86B0-79703945A0A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24936" y="2020052"/>
            <a:ext cx="5451675" cy="322729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tIns="0" bIns="0" anchor="ctr" anchorCtr="0">
            <a:noAutofit/>
          </a:bodyPr>
          <a:lstStyle>
            <a:lvl1pPr marL="0" indent="0" algn="ctr">
              <a:spcBef>
                <a:spcPts val="0"/>
              </a:spcBef>
              <a:buNone/>
              <a:defRPr sz="1600" b="0" i="0">
                <a:solidFill>
                  <a:schemeClr val="bg1"/>
                </a:solidFill>
                <a:latin typeface="Gill Sans Std Regular" panose="020B0502020104020203" pitchFamily="34" charset="0"/>
                <a:cs typeface="Gill Sans Std Regular" panose="020B0502020104020203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5392" y="2020052"/>
            <a:ext cx="5451675" cy="322729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tIns="0" bIns="0" anchor="ctr" anchorCtr="0">
            <a:noAutofit/>
          </a:bodyPr>
          <a:lstStyle>
            <a:lvl1pPr marL="0" indent="0" algn="ctr">
              <a:spcBef>
                <a:spcPts val="0"/>
              </a:spcBef>
              <a:buNone/>
              <a:defRPr sz="1600" b="0" i="0">
                <a:solidFill>
                  <a:schemeClr val="bg1"/>
                </a:solidFill>
                <a:latin typeface="Gill Sans Std Regular" panose="020B0502020104020203" pitchFamily="34" charset="0"/>
                <a:cs typeface="Gill Sans Std Regular" panose="020B0502020104020203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3" name="Content Placeholder 2"/>
          <p:cNvSpPr>
            <a:spLocks noGrp="1"/>
          </p:cNvSpPr>
          <p:nvPr>
            <p:ph sz="half" idx="13"/>
          </p:nvPr>
        </p:nvSpPr>
        <p:spPr>
          <a:xfrm>
            <a:off x="524936" y="2393578"/>
            <a:ext cx="5451675" cy="3732586"/>
          </a:xfrm>
        </p:spPr>
        <p:txBody>
          <a:bodyPr>
            <a:normAutofit/>
          </a:bodyPr>
          <a:lstStyle>
            <a:lvl1pPr>
              <a:defRPr sz="1600" b="0" i="0"/>
            </a:lvl1pPr>
            <a:lvl2pPr>
              <a:defRPr sz="1600" b="0" i="0"/>
            </a:lvl2pPr>
            <a:lvl3pPr>
              <a:defRPr sz="1600" b="0" i="0"/>
            </a:lvl3pPr>
            <a:lvl4pPr>
              <a:defRPr sz="1600" b="0" i="0"/>
            </a:lvl4pPr>
            <a:lvl5pPr>
              <a:defRPr sz="1600" b="0" i="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dirty="0"/>
          </a:p>
        </p:txBody>
      </p:sp>
      <p:sp>
        <p:nvSpPr>
          <p:cNvPr id="14" name="Content Placeholder 2"/>
          <p:cNvSpPr>
            <a:spLocks noGrp="1"/>
          </p:cNvSpPr>
          <p:nvPr>
            <p:ph sz="half" idx="14"/>
          </p:nvPr>
        </p:nvSpPr>
        <p:spPr>
          <a:xfrm>
            <a:off x="6215392" y="2393578"/>
            <a:ext cx="5451675" cy="3732586"/>
          </a:xfrm>
        </p:spPr>
        <p:txBody>
          <a:bodyPr>
            <a:normAutofit/>
          </a:bodyPr>
          <a:lstStyle>
            <a:lvl1pPr>
              <a:defRPr sz="1600" b="0" i="0"/>
            </a:lvl1pPr>
            <a:lvl2pPr>
              <a:defRPr sz="1600" b="0" i="0"/>
            </a:lvl2pPr>
            <a:lvl3pPr>
              <a:defRPr sz="1600" b="0" i="0"/>
            </a:lvl3pPr>
            <a:lvl4pPr>
              <a:defRPr sz="1600" b="0" i="0"/>
            </a:lvl4pPr>
            <a:lvl5pPr>
              <a:defRPr sz="1600" b="0" i="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2057099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Content, Top and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 i="0"/>
            </a:lvl1pPr>
          </a:lstStyle>
          <a:p>
            <a:r>
              <a:rPr lang="en-US" dirty="0"/>
              <a:t>Click to edit Master title style</a:t>
            </a:r>
            <a:endParaRPr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24936" y="1985963"/>
            <a:ext cx="11142131" cy="1965960"/>
          </a:xfrm>
        </p:spPr>
        <p:txBody>
          <a:bodyPr>
            <a:noAutofit/>
          </a:bodyPr>
          <a:lstStyle>
            <a:lvl1pPr>
              <a:defRPr sz="1600" b="0" i="0"/>
            </a:lvl1pPr>
            <a:lvl2pPr>
              <a:defRPr sz="1600" b="0" i="0"/>
            </a:lvl2pPr>
            <a:lvl3pPr>
              <a:defRPr sz="1600" b="0" i="0"/>
            </a:lvl3pPr>
            <a:lvl4pPr>
              <a:defRPr sz="1600" b="0" i="0"/>
            </a:lvl4pPr>
            <a:lvl5pPr>
              <a:defRPr sz="1600" b="0" i="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0" i="0"/>
            </a:lvl1pPr>
          </a:lstStyle>
          <a:p>
            <a:endParaRPr lang="en-US" dirty="0"/>
          </a:p>
        </p:txBody>
      </p:sp>
      <p:sp>
        <p:nvSpPr>
          <p:cNvPr id="13" name="Content Placeholder 2"/>
          <p:cNvSpPr>
            <a:spLocks noGrp="1"/>
          </p:cNvSpPr>
          <p:nvPr>
            <p:ph sz="half" idx="14"/>
          </p:nvPr>
        </p:nvSpPr>
        <p:spPr>
          <a:xfrm>
            <a:off x="524936" y="4164965"/>
            <a:ext cx="11142131" cy="1965960"/>
          </a:xfrm>
        </p:spPr>
        <p:txBody>
          <a:bodyPr>
            <a:noAutofit/>
          </a:bodyPr>
          <a:lstStyle>
            <a:lvl1pPr>
              <a:defRPr sz="1600" b="0" i="0"/>
            </a:lvl1pPr>
            <a:lvl2pPr>
              <a:defRPr sz="1600" b="0" i="0"/>
            </a:lvl2pPr>
            <a:lvl3pPr>
              <a:defRPr sz="1600" b="0" i="0"/>
            </a:lvl3pPr>
            <a:lvl4pPr>
              <a:defRPr sz="1600" b="0" i="0"/>
            </a:lvl4pPr>
            <a:lvl5pPr>
              <a:defRPr sz="1600" b="0" i="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8962BEF-7E9D-724A-B423-A06EB3150F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67284" y="6414064"/>
            <a:ext cx="738717" cy="365125"/>
          </a:xfrm>
        </p:spPr>
        <p:txBody>
          <a:bodyPr/>
          <a:lstStyle>
            <a:lvl1pPr>
              <a:defRPr b="0" i="0"/>
            </a:lvl1pPr>
          </a:lstStyle>
          <a:p>
            <a:fld id="{162F1D00-BD13-4404-86B0-79703945A0A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16540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 i="0"/>
            </a:lvl1pPr>
          </a:lstStyle>
          <a:p>
            <a:r>
              <a:rPr lang="en-US" dirty="0"/>
              <a:t>Click to edit Master title style</a:t>
            </a:r>
            <a:endParaRPr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0" i="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 i="0"/>
            </a:lvl1pPr>
          </a:lstStyle>
          <a:p>
            <a:fld id="{162F1D00-BD13-4404-86B0-79703945A0A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half" idx="17"/>
          </p:nvPr>
        </p:nvSpPr>
        <p:spPr>
          <a:xfrm>
            <a:off x="524935" y="1985964"/>
            <a:ext cx="5468500" cy="4140200"/>
          </a:xfrm>
        </p:spPr>
        <p:txBody>
          <a:bodyPr>
            <a:normAutofit/>
          </a:bodyPr>
          <a:lstStyle>
            <a:lvl1pPr>
              <a:defRPr sz="1600" b="0" i="0"/>
            </a:lvl1pPr>
            <a:lvl2pPr>
              <a:defRPr sz="1600" b="0" i="0"/>
            </a:lvl2pPr>
            <a:lvl3pPr>
              <a:defRPr sz="1600" b="0" i="0"/>
            </a:lvl3pPr>
            <a:lvl4pPr>
              <a:defRPr sz="1600" b="0" i="0"/>
            </a:lvl4pPr>
            <a:lvl5pPr>
              <a:defRPr sz="1600" b="0" i="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dirty="0"/>
          </a:p>
        </p:txBody>
      </p:sp>
      <p:sp>
        <p:nvSpPr>
          <p:cNvPr id="14" name="Content Placeholder 2"/>
          <p:cNvSpPr>
            <a:spLocks noGrp="1"/>
          </p:cNvSpPr>
          <p:nvPr>
            <p:ph sz="half" idx="18"/>
          </p:nvPr>
        </p:nvSpPr>
        <p:spPr>
          <a:xfrm>
            <a:off x="6198566" y="1985967"/>
            <a:ext cx="5468500" cy="1965959"/>
          </a:xfrm>
        </p:spPr>
        <p:txBody>
          <a:bodyPr>
            <a:normAutofit/>
          </a:bodyPr>
          <a:lstStyle>
            <a:lvl1pPr>
              <a:defRPr sz="1600" b="0" i="0"/>
            </a:lvl1pPr>
            <a:lvl2pPr>
              <a:defRPr sz="1600" b="0" i="0"/>
            </a:lvl2pPr>
            <a:lvl3pPr>
              <a:defRPr sz="1600" b="0" i="0"/>
            </a:lvl3pPr>
            <a:lvl4pPr>
              <a:defRPr sz="1600" b="0" i="0"/>
            </a:lvl4pPr>
            <a:lvl5pPr>
              <a:defRPr sz="1600" b="0" i="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dirty="0"/>
          </a:p>
        </p:txBody>
      </p:sp>
      <p:sp>
        <p:nvSpPr>
          <p:cNvPr id="16" name="Content Placeholder 2"/>
          <p:cNvSpPr>
            <a:spLocks noGrp="1"/>
          </p:cNvSpPr>
          <p:nvPr>
            <p:ph sz="half" idx="19"/>
          </p:nvPr>
        </p:nvSpPr>
        <p:spPr>
          <a:xfrm>
            <a:off x="6215501" y="4160208"/>
            <a:ext cx="5468500" cy="1965959"/>
          </a:xfrm>
        </p:spPr>
        <p:txBody>
          <a:bodyPr>
            <a:normAutofit/>
          </a:bodyPr>
          <a:lstStyle>
            <a:lvl1pPr>
              <a:defRPr sz="1600" b="0" i="0"/>
            </a:lvl1pPr>
            <a:lvl2pPr>
              <a:defRPr sz="1600" b="0" i="0"/>
            </a:lvl2pPr>
            <a:lvl3pPr>
              <a:defRPr sz="1600" b="0" i="0"/>
            </a:lvl3pPr>
            <a:lvl4pPr>
              <a:defRPr sz="1600" b="0" i="0"/>
            </a:lvl4pPr>
            <a:lvl5pPr>
              <a:defRPr sz="1600" b="0" i="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5385922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24936" y="889000"/>
            <a:ext cx="11142131" cy="1054100"/>
          </a:xfrm>
          <a:prstGeom prst="rect">
            <a:avLst/>
          </a:prstGeom>
          <a:noFill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en-US" dirty="0"/>
              <a:t>Click to edit Master title style</a:t>
            </a:r>
            <a:endParaRPr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24936" y="2209800"/>
            <a:ext cx="11142131" cy="39163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24937" y="6423589"/>
            <a:ext cx="79078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0" i="0">
                <a:solidFill>
                  <a:schemeClr val="bg1">
                    <a:lumMod val="50000"/>
                  </a:schemeClr>
                </a:solidFill>
                <a:latin typeface="Gill Sans Std Light" panose="020B0302020104020203" pitchFamily="34" charset="0"/>
                <a:ea typeface="Gill Sans Std Light" panose="020B0302020104020203" pitchFamily="34" charset="0"/>
                <a:cs typeface="Gill Sans Light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167284" y="6414064"/>
            <a:ext cx="7387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 b="0" i="0">
                <a:solidFill>
                  <a:schemeClr val="bg1">
                    <a:lumMod val="50000"/>
                  </a:schemeClr>
                </a:solidFill>
                <a:latin typeface="Gill Sans Std Light" panose="020B0302020104020203" pitchFamily="34" charset="0"/>
                <a:ea typeface="Gill Sans Std Light" panose="020B0302020104020203" pitchFamily="34" charset="0"/>
                <a:cs typeface="Gill Sans Light" charset="0"/>
              </a:defRPr>
            </a:lvl1pPr>
          </a:lstStyle>
          <a:p>
            <a:fld id="{162F1D00-BD13-4404-86B0-79703945A0A7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0A24738-E725-084E-B501-D652BF93FF9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29" t="21087" r="12329" b="22595"/>
          <a:stretch/>
        </p:blipFill>
        <p:spPr>
          <a:xfrm>
            <a:off x="10410219" y="6392864"/>
            <a:ext cx="1256848" cy="35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24798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04" r:id="rId2"/>
    <p:sldLayoutId id="2147483705" r:id="rId3"/>
    <p:sldLayoutId id="2147483706" r:id="rId4"/>
    <p:sldLayoutId id="2147483707" r:id="rId5"/>
    <p:sldLayoutId id="2147483708" r:id="rId6"/>
    <p:sldLayoutId id="2147483709" r:id="rId7"/>
    <p:sldLayoutId id="2147483710" r:id="rId8"/>
    <p:sldLayoutId id="2147483711" r:id="rId9"/>
    <p:sldLayoutId id="2147483712" r:id="rId10"/>
    <p:sldLayoutId id="2147483713" r:id="rId11"/>
    <p:sldLayoutId id="2147483714" r:id="rId12"/>
    <p:sldLayoutId id="2147483715" r:id="rId13"/>
    <p:sldLayoutId id="2147483716" r:id="rId14"/>
    <p:sldLayoutId id="2147483717" r:id="rId15"/>
    <p:sldLayoutId id="2147483718" r:id="rId16"/>
    <p:sldLayoutId id="2147483719" r:id="rId17"/>
    <p:sldLayoutId id="2147483720" r:id="rId18"/>
    <p:sldLayoutId id="2147483722" r:id="rId19"/>
    <p:sldLayoutId id="2147483723" r:id="rId20"/>
  </p:sldLayoutIdLst>
  <p:txStyles>
    <p:titleStyle>
      <a:lvl1pPr algn="l" defTabSz="914400" rtl="0" eaLnBrk="1" latinLnBrk="0" hangingPunct="1">
        <a:spcBef>
          <a:spcPct val="0"/>
        </a:spcBef>
        <a:buNone/>
        <a:defRPr sz="3600" b="1" i="0" kern="1200">
          <a:solidFill>
            <a:schemeClr val="bg1">
              <a:lumMod val="50000"/>
            </a:schemeClr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1pPr>
    </p:titleStyle>
    <p:bodyStyle>
      <a:lvl1pPr marL="342900" indent="-342900" algn="l" defTabSz="914400" rtl="0" eaLnBrk="1" latinLnBrk="0" hangingPunct="1">
        <a:spcBef>
          <a:spcPts val="2000"/>
        </a:spcBef>
        <a:buClr>
          <a:schemeClr val="accent1"/>
        </a:buClr>
        <a:buSzPct val="75000"/>
        <a:buFont typeface="Arial"/>
        <a:buChar char="•"/>
        <a:defRPr sz="1600" b="0" i="0" kern="1200">
          <a:solidFill>
            <a:schemeClr val="tx1">
              <a:lumMod val="90000"/>
              <a:lumOff val="10000"/>
            </a:schemeClr>
          </a:solidFill>
          <a:latin typeface="Open Sans Light" panose="020B0306030504020204" pitchFamily="34" charset="0"/>
          <a:ea typeface="Open Sans Light" panose="020B0306030504020204" pitchFamily="34" charset="0"/>
          <a:cs typeface="Open Sans Light" panose="020B0306030504020204" pitchFamily="34" charset="0"/>
        </a:defRPr>
      </a:lvl1pPr>
      <a:lvl2pPr marL="514350" indent="-285750" algn="l" defTabSz="914400" rtl="0" eaLnBrk="1" latinLnBrk="0" hangingPunct="1">
        <a:spcBef>
          <a:spcPts val="600"/>
        </a:spcBef>
        <a:buClr>
          <a:schemeClr val="accent1">
            <a:lumMod val="60000"/>
            <a:lumOff val="40000"/>
          </a:schemeClr>
        </a:buClr>
        <a:buSzPct val="75000"/>
        <a:buFont typeface="Arial"/>
        <a:buChar char="•"/>
        <a:defRPr sz="1400" b="0" i="0" kern="1200">
          <a:solidFill>
            <a:schemeClr val="tx1">
              <a:lumMod val="90000"/>
              <a:lumOff val="10000"/>
            </a:schemeClr>
          </a:solidFill>
          <a:latin typeface="Open Sans Light" panose="020B0306030504020204" pitchFamily="34" charset="0"/>
          <a:ea typeface="Open Sans Light" panose="020B0306030504020204" pitchFamily="34" charset="0"/>
          <a:cs typeface="Open Sans Light" panose="020B0306030504020204" pitchFamily="34" charset="0"/>
        </a:defRPr>
      </a:lvl2pPr>
      <a:lvl3pPr marL="742950" indent="-285750" algn="l" defTabSz="914400" rtl="0" eaLnBrk="1" latinLnBrk="0" hangingPunct="1">
        <a:spcBef>
          <a:spcPts val="600"/>
        </a:spcBef>
        <a:buClr>
          <a:schemeClr val="accent1"/>
        </a:buClr>
        <a:buSzPct val="75000"/>
        <a:buFont typeface="Arial"/>
        <a:buChar char="•"/>
        <a:defRPr sz="1400" b="0" i="0" kern="1200">
          <a:solidFill>
            <a:schemeClr val="tx1">
              <a:lumMod val="90000"/>
              <a:lumOff val="10000"/>
            </a:schemeClr>
          </a:solidFill>
          <a:latin typeface="Open Sans Light" panose="020B0306030504020204" pitchFamily="34" charset="0"/>
          <a:ea typeface="Open Sans Light" panose="020B0306030504020204" pitchFamily="34" charset="0"/>
          <a:cs typeface="Open Sans Light" panose="020B0306030504020204" pitchFamily="34" charset="0"/>
        </a:defRPr>
      </a:lvl3pPr>
      <a:lvl4pPr marL="971550" indent="-285750" algn="l" defTabSz="914400" rtl="0" eaLnBrk="1" latinLnBrk="0" hangingPunct="1">
        <a:spcBef>
          <a:spcPts val="600"/>
        </a:spcBef>
        <a:buClr>
          <a:schemeClr val="accent1">
            <a:lumMod val="60000"/>
            <a:lumOff val="40000"/>
          </a:schemeClr>
        </a:buClr>
        <a:buSzPct val="75000"/>
        <a:buFont typeface="Arial"/>
        <a:buChar char="•"/>
        <a:defRPr sz="1400" b="0" i="0" kern="1200">
          <a:solidFill>
            <a:schemeClr val="tx1">
              <a:lumMod val="90000"/>
              <a:lumOff val="10000"/>
            </a:schemeClr>
          </a:solidFill>
          <a:latin typeface="Open Sans Light" panose="020B0306030504020204" pitchFamily="34" charset="0"/>
          <a:ea typeface="Open Sans Light" panose="020B0306030504020204" pitchFamily="34" charset="0"/>
          <a:cs typeface="Open Sans Light" panose="020B0306030504020204" pitchFamily="34" charset="0"/>
        </a:defRPr>
      </a:lvl4pPr>
      <a:lvl5pPr marL="1200150" indent="-285750" algn="l" defTabSz="914400" rtl="0" eaLnBrk="1" latinLnBrk="0" hangingPunct="1">
        <a:spcBef>
          <a:spcPts val="600"/>
        </a:spcBef>
        <a:buClr>
          <a:schemeClr val="accent1"/>
        </a:buClr>
        <a:buSzPct val="75000"/>
        <a:buFont typeface="Arial"/>
        <a:buChar char="•"/>
        <a:defRPr sz="1400" b="0" i="0" kern="1200">
          <a:solidFill>
            <a:schemeClr val="tx1">
              <a:lumMod val="90000"/>
              <a:lumOff val="10000"/>
            </a:schemeClr>
          </a:solidFill>
          <a:latin typeface="Open Sans Light" panose="020B0306030504020204" pitchFamily="34" charset="0"/>
          <a:ea typeface="Open Sans Light" panose="020B0306030504020204" pitchFamily="34" charset="0"/>
          <a:cs typeface="Open Sans Light" panose="020B0306030504020204" pitchFamily="34" charset="0"/>
        </a:defRPr>
      </a:lvl5pPr>
      <a:lvl6pPr marL="1435100" indent="-28575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SzPct val="75000"/>
        <a:buFont typeface="Arial"/>
        <a:buChar char="•"/>
        <a:defRPr lang="en-US" sz="1600" kern="1200" dirty="0" smtClean="0">
          <a:solidFill>
            <a:schemeClr val="tx1">
              <a:lumMod val="90000"/>
              <a:lumOff val="10000"/>
            </a:schemeClr>
          </a:solidFill>
          <a:latin typeface="Raleway"/>
          <a:ea typeface="+mn-ea"/>
          <a:cs typeface="Raleway"/>
        </a:defRPr>
      </a:lvl6pPr>
      <a:lvl7pPr marL="1660525" indent="-285750" algn="l" defTabSz="914400" rtl="0" eaLnBrk="1" latinLnBrk="0" hangingPunct="1">
        <a:spcBef>
          <a:spcPct val="20000"/>
        </a:spcBef>
        <a:buClr>
          <a:schemeClr val="accent1"/>
        </a:buClr>
        <a:buSzPct val="75000"/>
        <a:buFont typeface="Arial"/>
        <a:buChar char="•"/>
        <a:defRPr lang="en-US" sz="1600" kern="1200" baseline="0" dirty="0" smtClean="0">
          <a:solidFill>
            <a:schemeClr val="tx1">
              <a:lumMod val="90000"/>
              <a:lumOff val="10000"/>
            </a:schemeClr>
          </a:solidFill>
          <a:latin typeface="Raleway"/>
          <a:ea typeface="+mn-ea"/>
          <a:cs typeface="Raleway"/>
        </a:defRPr>
      </a:lvl7pPr>
      <a:lvl8pPr marL="1887538" indent="-28575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SzPct val="75000"/>
        <a:buFont typeface="Arial"/>
        <a:buChar char="•"/>
        <a:defRPr lang="en-US" sz="1600" kern="1200" baseline="0" dirty="0" smtClean="0">
          <a:solidFill>
            <a:schemeClr val="tx1">
              <a:lumMod val="90000"/>
              <a:lumOff val="10000"/>
            </a:schemeClr>
          </a:solidFill>
          <a:latin typeface="Raleway"/>
          <a:ea typeface="+mn-ea"/>
          <a:cs typeface="Raleway"/>
        </a:defRPr>
      </a:lvl8pPr>
      <a:lvl9pPr marL="2114550" indent="-285750" algn="l" defTabSz="914400" rtl="0" eaLnBrk="1" latinLnBrk="0" hangingPunct="1">
        <a:spcBef>
          <a:spcPct val="20000"/>
        </a:spcBef>
        <a:buClr>
          <a:schemeClr val="accent1"/>
        </a:buClr>
        <a:buSzPct val="75000"/>
        <a:buFont typeface="Arial"/>
        <a:buChar char="•"/>
        <a:defRPr lang="en-US" sz="1600" kern="1200" baseline="0" dirty="0">
          <a:solidFill>
            <a:schemeClr val="tx1">
              <a:lumMod val="90000"/>
              <a:lumOff val="10000"/>
            </a:schemeClr>
          </a:solidFill>
          <a:latin typeface="Raleway"/>
          <a:ea typeface="+mn-ea"/>
          <a:cs typeface="Raleway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tiff"/><Relationship Id="rId3" Type="http://schemas.openxmlformats.org/officeDocument/2006/relationships/image" Target="../media/image38.tiff"/><Relationship Id="rId7" Type="http://schemas.openxmlformats.org/officeDocument/2006/relationships/image" Target="../media/image42.tif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1.tiff"/><Relationship Id="rId5" Type="http://schemas.openxmlformats.org/officeDocument/2006/relationships/image" Target="../media/image40.tiff"/><Relationship Id="rId4" Type="http://schemas.openxmlformats.org/officeDocument/2006/relationships/image" Target="../media/image39.tif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2.xml"/><Relationship Id="rId1" Type="http://schemas.openxmlformats.org/officeDocument/2006/relationships/video" Target="https://www.youtube.com/embed/NOk27I2EBac?feature=oembed" TargetMode="External"/><Relationship Id="rId4" Type="http://schemas.openxmlformats.org/officeDocument/2006/relationships/image" Target="../media/image4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9.xml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5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9.xml"/><Relationship Id="rId5" Type="http://schemas.openxmlformats.org/officeDocument/2006/relationships/image" Target="../media/image51.png"/><Relationship Id="rId4" Type="http://schemas.openxmlformats.org/officeDocument/2006/relationships/hyperlink" Target="http://moralmachineresults.scalablecoop.org/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5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0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3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3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>
            <a:extLst>
              <a:ext uri="{FF2B5EF4-FFF2-40B4-BE49-F238E27FC236}">
                <a16:creationId xmlns:a16="http://schemas.microsoft.com/office/drawing/2014/main" id="{9B694B9E-AED3-014C-9A48-425B23A9E0E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215795" y="1752864"/>
            <a:ext cx="5358948" cy="1676136"/>
          </a:xfrm>
        </p:spPr>
        <p:txBody>
          <a:bodyPr>
            <a:noAutofit/>
          </a:bodyPr>
          <a:lstStyle/>
          <a:p>
            <a:pPr algn="ctr"/>
            <a:r>
              <a:rPr lang="en-US" sz="3200" b="1" dirty="0"/>
              <a:t>Technology</a:t>
            </a:r>
          </a:p>
          <a:p>
            <a:pPr algn="ctr"/>
            <a:r>
              <a:rPr lang="en-US" sz="3200" b="1" dirty="0"/>
              <a:t>Module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11E9E3E2-4542-6041-8BAA-F9368B2D38D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33621" y="5549641"/>
            <a:ext cx="2657086" cy="91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98949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EF51F7CD-F8DC-2D4B-8A81-998BBEA48AD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73860" y="3665503"/>
            <a:ext cx="3679878" cy="233935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81C14AFE-D0B1-FC44-A8F8-8AD6F2CC4E9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32069" y="2081287"/>
            <a:ext cx="2511732" cy="182411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0C15DF67-E1DD-9644-9B7B-A128C90AE4B0}"/>
              </a:ext>
            </a:extLst>
          </p:cNvPr>
          <p:cNvSpPr txBox="1">
            <a:spLocks/>
          </p:cNvSpPr>
          <p:nvPr/>
        </p:nvSpPr>
        <p:spPr>
          <a:xfrm>
            <a:off x="524936" y="522823"/>
            <a:ext cx="11142131" cy="105410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3600" b="1" i="0" kern="120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5.  Social Media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39E9DDEE-0547-D948-9D02-F2B996400EA5}"/>
              </a:ext>
            </a:extLst>
          </p:cNvPr>
          <p:cNvSpPr txBox="1">
            <a:spLocks/>
          </p:cNvSpPr>
          <p:nvPr/>
        </p:nvSpPr>
        <p:spPr>
          <a:xfrm>
            <a:off x="7072168" y="1834177"/>
            <a:ext cx="4363770" cy="3980896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ts val="2000"/>
              </a:spcBef>
              <a:buClr>
                <a:schemeClr val="accent1"/>
              </a:buClr>
              <a:buSzPct val="75000"/>
              <a:buFont typeface="Arial"/>
              <a:buChar char="•"/>
              <a:defRPr sz="1600" b="0" i="0" kern="1200">
                <a:solidFill>
                  <a:schemeClr val="tx1">
                    <a:lumMod val="90000"/>
                    <a:lumOff val="10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  <a:lvl2pPr marL="514350" indent="-285750" algn="l" defTabSz="914400" rtl="0" eaLnBrk="1" latinLnBrk="0" hangingPunct="1">
              <a:spcBef>
                <a:spcPts val="600"/>
              </a:spcBef>
              <a:buClr>
                <a:schemeClr val="accent1">
                  <a:lumMod val="60000"/>
                  <a:lumOff val="40000"/>
                </a:schemeClr>
              </a:buClr>
              <a:buSzPct val="75000"/>
              <a:buFont typeface="Arial"/>
              <a:buChar char="•"/>
              <a:defRPr sz="1400" b="0" i="0" kern="1200">
                <a:solidFill>
                  <a:schemeClr val="tx1">
                    <a:lumMod val="90000"/>
                    <a:lumOff val="10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742950" indent="-285750" algn="l" defTabSz="914400" rtl="0" eaLnBrk="1" latinLnBrk="0" hangingPunct="1">
              <a:spcBef>
                <a:spcPts val="600"/>
              </a:spcBef>
              <a:buClr>
                <a:schemeClr val="accent1"/>
              </a:buClr>
              <a:buSzPct val="75000"/>
              <a:buFont typeface="Arial"/>
              <a:buChar char="•"/>
              <a:defRPr sz="1400" b="0" i="0" kern="1200">
                <a:solidFill>
                  <a:schemeClr val="tx1">
                    <a:lumMod val="90000"/>
                    <a:lumOff val="10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971550" indent="-285750" algn="l" defTabSz="914400" rtl="0" eaLnBrk="1" latinLnBrk="0" hangingPunct="1">
              <a:spcBef>
                <a:spcPts val="600"/>
              </a:spcBef>
              <a:buClr>
                <a:schemeClr val="accent1">
                  <a:lumMod val="60000"/>
                  <a:lumOff val="40000"/>
                </a:schemeClr>
              </a:buClr>
              <a:buSzPct val="75000"/>
              <a:buFont typeface="Arial"/>
              <a:buChar char="•"/>
              <a:defRPr sz="1400" b="0" i="0" kern="1200">
                <a:solidFill>
                  <a:schemeClr val="tx1">
                    <a:lumMod val="90000"/>
                    <a:lumOff val="10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200150" indent="-285750" algn="l" defTabSz="914400" rtl="0" eaLnBrk="1" latinLnBrk="0" hangingPunct="1">
              <a:spcBef>
                <a:spcPts val="600"/>
              </a:spcBef>
              <a:buClr>
                <a:schemeClr val="accent1"/>
              </a:buClr>
              <a:buSzPct val="75000"/>
              <a:buFont typeface="Arial"/>
              <a:buChar char="•"/>
              <a:defRPr sz="1400" b="0" i="0" kern="1200">
                <a:solidFill>
                  <a:schemeClr val="tx1">
                    <a:lumMod val="90000"/>
                    <a:lumOff val="10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435100" indent="-285750" algn="l" defTabSz="914400" rtl="0" eaLnBrk="1" latinLnBrk="0" hangingPunct="1">
              <a:spcBef>
                <a:spcPct val="20000"/>
              </a:spcBef>
              <a:buClr>
                <a:schemeClr val="accent1">
                  <a:lumMod val="60000"/>
                  <a:lumOff val="40000"/>
                </a:schemeClr>
              </a:buClr>
              <a:buSzPct val="75000"/>
              <a:buFont typeface="Arial"/>
              <a:buChar char="•"/>
              <a:defRPr lang="en-US" sz="1600" kern="1200" dirty="0" smtClean="0">
                <a:solidFill>
                  <a:schemeClr val="tx1">
                    <a:lumMod val="90000"/>
                    <a:lumOff val="10000"/>
                  </a:schemeClr>
                </a:solidFill>
                <a:latin typeface="Raleway"/>
                <a:ea typeface="+mn-ea"/>
                <a:cs typeface="Raleway"/>
              </a:defRPr>
            </a:lvl6pPr>
            <a:lvl7pPr marL="1660525" indent="-28575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5000"/>
              <a:buFont typeface="Arial"/>
              <a:buChar char="•"/>
              <a:defRPr lang="en-US" sz="1600" kern="1200" baseline="0" dirty="0" smtClean="0">
                <a:solidFill>
                  <a:schemeClr val="tx1">
                    <a:lumMod val="90000"/>
                    <a:lumOff val="10000"/>
                  </a:schemeClr>
                </a:solidFill>
                <a:latin typeface="Raleway"/>
                <a:ea typeface="+mn-ea"/>
                <a:cs typeface="Raleway"/>
              </a:defRPr>
            </a:lvl7pPr>
            <a:lvl8pPr marL="1887538" indent="-285750" algn="l" defTabSz="914400" rtl="0" eaLnBrk="1" latinLnBrk="0" hangingPunct="1">
              <a:spcBef>
                <a:spcPct val="20000"/>
              </a:spcBef>
              <a:buClr>
                <a:schemeClr val="accent1">
                  <a:lumMod val="60000"/>
                  <a:lumOff val="40000"/>
                </a:schemeClr>
              </a:buClr>
              <a:buSzPct val="75000"/>
              <a:buFont typeface="Arial"/>
              <a:buChar char="•"/>
              <a:defRPr lang="en-US" sz="1600" kern="1200" baseline="0" dirty="0" smtClean="0">
                <a:solidFill>
                  <a:schemeClr val="tx1">
                    <a:lumMod val="90000"/>
                    <a:lumOff val="10000"/>
                  </a:schemeClr>
                </a:solidFill>
                <a:latin typeface="Raleway"/>
                <a:ea typeface="+mn-ea"/>
                <a:cs typeface="Raleway"/>
              </a:defRPr>
            </a:lvl8pPr>
            <a:lvl9pPr marL="2114550" indent="-28575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5000"/>
              <a:buFont typeface="Arial"/>
              <a:buChar char="•"/>
              <a:defRPr lang="en-US" sz="1600" kern="1200" baseline="0" dirty="0">
                <a:solidFill>
                  <a:schemeClr val="tx1">
                    <a:lumMod val="90000"/>
                    <a:lumOff val="10000"/>
                  </a:schemeClr>
                </a:solidFill>
                <a:latin typeface="Raleway"/>
                <a:ea typeface="+mn-ea"/>
                <a:cs typeface="Raleway"/>
              </a:defRPr>
            </a:lvl9pPr>
          </a:lstStyle>
          <a:p>
            <a:pPr marL="0" indent="0" algn="ctr">
              <a:buNone/>
            </a:pPr>
            <a:r>
              <a:rPr lang="en-US" sz="1500" dirty="0"/>
              <a:t>Should you use data taken from social media for homework or assignments?</a:t>
            </a:r>
          </a:p>
          <a:p>
            <a:pPr marL="0" indent="0" algn="ctr">
              <a:buNone/>
            </a:pPr>
            <a:r>
              <a:rPr lang="en-US" sz="1500" dirty="0"/>
              <a:t>Is this data different from data taken from a book or other research source?</a:t>
            </a:r>
          </a:p>
          <a:p>
            <a:pPr marL="0" indent="0" algn="ctr">
              <a:buNone/>
            </a:pPr>
            <a:r>
              <a:rPr lang="en-US" sz="1500" dirty="0"/>
              <a:t>How can you trust data on social media?</a:t>
            </a:r>
          </a:p>
          <a:p>
            <a:pPr marL="0" indent="0" algn="ctr">
              <a:buNone/>
            </a:pPr>
            <a:r>
              <a:rPr lang="en-US" sz="1500" dirty="0"/>
              <a:t>How can we best use social media platforms for our schoolwork?</a:t>
            </a:r>
          </a:p>
          <a:p>
            <a:pPr marL="0" indent="0" algn="ctr">
              <a:buNone/>
            </a:pPr>
            <a:r>
              <a:rPr lang="en-US" sz="1500" dirty="0"/>
              <a:t>Do you think collaboration is possible across social media?  Is this any different to working with a real person?</a:t>
            </a:r>
          </a:p>
          <a:p>
            <a:pPr marL="0" indent="0" algn="ctr">
              <a:buNone/>
            </a:pPr>
            <a:r>
              <a:rPr lang="en-US" sz="1500" dirty="0"/>
              <a:t>Can you trust social media influencers? </a:t>
            </a:r>
          </a:p>
          <a:p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BBF136D-314D-5241-A156-DC4A59459B4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2971" y="2099771"/>
            <a:ext cx="1838542" cy="183854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FECDF2B-BBAA-CC45-991C-A56C006B054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60436" y="2054962"/>
            <a:ext cx="1838542" cy="183854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8E78A87-A9AF-7C47-9141-4DCD7A66DEE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507219" y="3931722"/>
            <a:ext cx="1891759" cy="1883351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BED4D513-1197-FD4B-B5CA-3C2AD680818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52415" y="4078437"/>
            <a:ext cx="1679654" cy="1679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824605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0C15DF67-E1DD-9644-9B7B-A128C90AE4B0}"/>
              </a:ext>
            </a:extLst>
          </p:cNvPr>
          <p:cNvSpPr txBox="1">
            <a:spLocks/>
          </p:cNvSpPr>
          <p:nvPr/>
        </p:nvSpPr>
        <p:spPr>
          <a:xfrm>
            <a:off x="524936" y="522823"/>
            <a:ext cx="11142131" cy="105410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3600" b="1" i="0" kern="120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6.  The Chinese Social Credit System</a:t>
            </a:r>
          </a:p>
        </p:txBody>
      </p:sp>
      <p:pic>
        <p:nvPicPr>
          <p:cNvPr id="2" name="Online Media 1" descr="Social Credit System Coming To China, With Citizens Scored On Behavior | NBC Nightly News">
            <a:hlinkClick r:id="" action="ppaction://media"/>
            <a:extLst>
              <a:ext uri="{FF2B5EF4-FFF2-40B4-BE49-F238E27FC236}">
                <a16:creationId xmlns:a16="http://schemas.microsoft.com/office/drawing/2014/main" id="{1A945F1A-BCD3-5E47-B2A3-DD96213FF357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1849120" y="1378803"/>
            <a:ext cx="8493760" cy="47989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5805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0C15DF67-E1DD-9644-9B7B-A128C90AE4B0}"/>
              </a:ext>
            </a:extLst>
          </p:cNvPr>
          <p:cNvSpPr txBox="1">
            <a:spLocks/>
          </p:cNvSpPr>
          <p:nvPr/>
        </p:nvSpPr>
        <p:spPr>
          <a:xfrm>
            <a:off x="524936" y="522823"/>
            <a:ext cx="11142131" cy="105410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3600" b="1" i="0" kern="120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6.  The Chinese Social Credit System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39E9DDEE-0547-D948-9D02-F2B996400EA5}"/>
              </a:ext>
            </a:extLst>
          </p:cNvPr>
          <p:cNvSpPr txBox="1">
            <a:spLocks/>
          </p:cNvSpPr>
          <p:nvPr/>
        </p:nvSpPr>
        <p:spPr>
          <a:xfrm>
            <a:off x="7802089" y="2374054"/>
            <a:ext cx="3974811" cy="2779838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ts val="2000"/>
              </a:spcBef>
              <a:buClr>
                <a:schemeClr val="accent1"/>
              </a:buClr>
              <a:buSzPct val="75000"/>
              <a:buFont typeface="Arial"/>
              <a:buChar char="•"/>
              <a:defRPr sz="1600" b="0" i="0" kern="1200">
                <a:solidFill>
                  <a:schemeClr val="tx1">
                    <a:lumMod val="90000"/>
                    <a:lumOff val="10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  <a:lvl2pPr marL="514350" indent="-285750" algn="l" defTabSz="914400" rtl="0" eaLnBrk="1" latinLnBrk="0" hangingPunct="1">
              <a:spcBef>
                <a:spcPts val="600"/>
              </a:spcBef>
              <a:buClr>
                <a:schemeClr val="accent1">
                  <a:lumMod val="60000"/>
                  <a:lumOff val="40000"/>
                </a:schemeClr>
              </a:buClr>
              <a:buSzPct val="75000"/>
              <a:buFont typeface="Arial"/>
              <a:buChar char="•"/>
              <a:defRPr sz="1400" b="0" i="0" kern="1200">
                <a:solidFill>
                  <a:schemeClr val="tx1">
                    <a:lumMod val="90000"/>
                    <a:lumOff val="10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742950" indent="-285750" algn="l" defTabSz="914400" rtl="0" eaLnBrk="1" latinLnBrk="0" hangingPunct="1">
              <a:spcBef>
                <a:spcPts val="600"/>
              </a:spcBef>
              <a:buClr>
                <a:schemeClr val="accent1"/>
              </a:buClr>
              <a:buSzPct val="75000"/>
              <a:buFont typeface="Arial"/>
              <a:buChar char="•"/>
              <a:defRPr sz="1400" b="0" i="0" kern="1200">
                <a:solidFill>
                  <a:schemeClr val="tx1">
                    <a:lumMod val="90000"/>
                    <a:lumOff val="10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971550" indent="-285750" algn="l" defTabSz="914400" rtl="0" eaLnBrk="1" latinLnBrk="0" hangingPunct="1">
              <a:spcBef>
                <a:spcPts val="600"/>
              </a:spcBef>
              <a:buClr>
                <a:schemeClr val="accent1">
                  <a:lumMod val="60000"/>
                  <a:lumOff val="40000"/>
                </a:schemeClr>
              </a:buClr>
              <a:buSzPct val="75000"/>
              <a:buFont typeface="Arial"/>
              <a:buChar char="•"/>
              <a:defRPr sz="1400" b="0" i="0" kern="1200">
                <a:solidFill>
                  <a:schemeClr val="tx1">
                    <a:lumMod val="90000"/>
                    <a:lumOff val="10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200150" indent="-285750" algn="l" defTabSz="914400" rtl="0" eaLnBrk="1" latinLnBrk="0" hangingPunct="1">
              <a:spcBef>
                <a:spcPts val="600"/>
              </a:spcBef>
              <a:buClr>
                <a:schemeClr val="accent1"/>
              </a:buClr>
              <a:buSzPct val="75000"/>
              <a:buFont typeface="Arial"/>
              <a:buChar char="•"/>
              <a:defRPr sz="1400" b="0" i="0" kern="1200">
                <a:solidFill>
                  <a:schemeClr val="tx1">
                    <a:lumMod val="90000"/>
                    <a:lumOff val="10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435100" indent="-285750" algn="l" defTabSz="914400" rtl="0" eaLnBrk="1" latinLnBrk="0" hangingPunct="1">
              <a:spcBef>
                <a:spcPct val="20000"/>
              </a:spcBef>
              <a:buClr>
                <a:schemeClr val="accent1">
                  <a:lumMod val="60000"/>
                  <a:lumOff val="40000"/>
                </a:schemeClr>
              </a:buClr>
              <a:buSzPct val="75000"/>
              <a:buFont typeface="Arial"/>
              <a:buChar char="•"/>
              <a:defRPr lang="en-US" sz="1600" kern="1200" dirty="0" smtClean="0">
                <a:solidFill>
                  <a:schemeClr val="tx1">
                    <a:lumMod val="90000"/>
                    <a:lumOff val="10000"/>
                  </a:schemeClr>
                </a:solidFill>
                <a:latin typeface="Raleway"/>
                <a:ea typeface="+mn-ea"/>
                <a:cs typeface="Raleway"/>
              </a:defRPr>
            </a:lvl6pPr>
            <a:lvl7pPr marL="1660525" indent="-28575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5000"/>
              <a:buFont typeface="Arial"/>
              <a:buChar char="•"/>
              <a:defRPr lang="en-US" sz="1600" kern="1200" baseline="0" dirty="0" smtClean="0">
                <a:solidFill>
                  <a:schemeClr val="tx1">
                    <a:lumMod val="90000"/>
                    <a:lumOff val="10000"/>
                  </a:schemeClr>
                </a:solidFill>
                <a:latin typeface="Raleway"/>
                <a:ea typeface="+mn-ea"/>
                <a:cs typeface="Raleway"/>
              </a:defRPr>
            </a:lvl7pPr>
            <a:lvl8pPr marL="1887538" indent="-285750" algn="l" defTabSz="914400" rtl="0" eaLnBrk="1" latinLnBrk="0" hangingPunct="1">
              <a:spcBef>
                <a:spcPct val="20000"/>
              </a:spcBef>
              <a:buClr>
                <a:schemeClr val="accent1">
                  <a:lumMod val="60000"/>
                  <a:lumOff val="40000"/>
                </a:schemeClr>
              </a:buClr>
              <a:buSzPct val="75000"/>
              <a:buFont typeface="Arial"/>
              <a:buChar char="•"/>
              <a:defRPr lang="en-US" sz="1600" kern="1200" baseline="0" dirty="0" smtClean="0">
                <a:solidFill>
                  <a:schemeClr val="tx1">
                    <a:lumMod val="90000"/>
                    <a:lumOff val="10000"/>
                  </a:schemeClr>
                </a:solidFill>
                <a:latin typeface="Raleway"/>
                <a:ea typeface="+mn-ea"/>
                <a:cs typeface="Raleway"/>
              </a:defRPr>
            </a:lvl8pPr>
            <a:lvl9pPr marL="2114550" indent="-28575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5000"/>
              <a:buFont typeface="Arial"/>
              <a:buChar char="•"/>
              <a:defRPr lang="en-US" sz="1600" kern="1200" baseline="0" dirty="0">
                <a:solidFill>
                  <a:schemeClr val="tx1">
                    <a:lumMod val="90000"/>
                    <a:lumOff val="10000"/>
                  </a:schemeClr>
                </a:solidFill>
                <a:latin typeface="Raleway"/>
                <a:ea typeface="+mn-ea"/>
                <a:cs typeface="Raleway"/>
              </a:defRPr>
            </a:lvl9pPr>
          </a:lstStyle>
          <a:p>
            <a:pPr marL="0" indent="0" algn="ctr">
              <a:buNone/>
            </a:pPr>
            <a:r>
              <a:rPr lang="en-US" sz="1500" dirty="0"/>
              <a:t>Should something similar to the “game of life” be applied in schools?</a:t>
            </a:r>
          </a:p>
          <a:p>
            <a:pPr marL="0" indent="0" algn="ctr">
              <a:buNone/>
            </a:pPr>
            <a:r>
              <a:rPr lang="en-US" sz="1500" dirty="0"/>
              <a:t>Would this reduce copying, cheating, and plagiarism?  Or could it make things worse?</a:t>
            </a:r>
          </a:p>
          <a:p>
            <a:pPr marL="0" indent="0" algn="ctr">
              <a:buNone/>
            </a:pPr>
            <a:r>
              <a:rPr lang="en-US" sz="1500" dirty="0"/>
              <a:t> Could something similar to the game of life in schools go towards your exam results or college entry?</a:t>
            </a:r>
          </a:p>
        </p:txBody>
      </p:sp>
      <p:pic>
        <p:nvPicPr>
          <p:cNvPr id="6" name="Picture 5" descr="Shape&#10;&#10;Description automatically generated with low confidence">
            <a:extLst>
              <a:ext uri="{FF2B5EF4-FFF2-40B4-BE49-F238E27FC236}">
                <a16:creationId xmlns:a16="http://schemas.microsoft.com/office/drawing/2014/main" id="{52869CAF-FE13-7647-8628-A698E285D2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5942" y="2140526"/>
            <a:ext cx="3429000" cy="3429000"/>
          </a:xfrm>
          <a:prstGeom prst="rect">
            <a:avLst/>
          </a:prstGeom>
        </p:spPr>
      </p:pic>
      <p:pic>
        <p:nvPicPr>
          <p:cNvPr id="8" name="Picture 7" descr="Shape&#10;&#10;Description automatically generated with low confidence">
            <a:extLst>
              <a:ext uri="{FF2B5EF4-FFF2-40B4-BE49-F238E27FC236}">
                <a16:creationId xmlns:a16="http://schemas.microsoft.com/office/drawing/2014/main" id="{396CF2AE-EE3E-5F48-A21F-65B931914BF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655" y="2140526"/>
            <a:ext cx="3429000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965581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>
            <a:extLst>
              <a:ext uri="{FF2B5EF4-FFF2-40B4-BE49-F238E27FC236}">
                <a16:creationId xmlns:a16="http://schemas.microsoft.com/office/drawing/2014/main" id="{9B694B9E-AED3-014C-9A48-425B23A9E0E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215795" y="1752864"/>
            <a:ext cx="5358948" cy="1676136"/>
          </a:xfrm>
        </p:spPr>
        <p:txBody>
          <a:bodyPr>
            <a:noAutofit/>
          </a:bodyPr>
          <a:lstStyle/>
          <a:p>
            <a:pPr algn="ctr"/>
            <a:r>
              <a:rPr lang="en-US" sz="3200" b="1" dirty="0"/>
              <a:t>Technology</a:t>
            </a:r>
          </a:p>
          <a:p>
            <a:pPr algn="ctr"/>
            <a:r>
              <a:rPr lang="en-US" sz="3200" b="1" dirty="0"/>
              <a:t>Module</a:t>
            </a:r>
          </a:p>
          <a:p>
            <a:pPr algn="ctr"/>
            <a:endParaRPr lang="en-US" sz="3200" b="1" dirty="0"/>
          </a:p>
          <a:p>
            <a:pPr algn="ctr"/>
            <a:r>
              <a:rPr lang="en-US" sz="3200" b="1" dirty="0"/>
              <a:t>Full Group Discussion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11E9E3E2-4542-6041-8BAA-F9368B2D38D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33621" y="5549641"/>
            <a:ext cx="2657086" cy="91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48047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0BDA24-5275-C743-9CF3-55A4BA8939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4937" y="522823"/>
            <a:ext cx="11142128" cy="1054100"/>
          </a:xfrm>
        </p:spPr>
        <p:txBody>
          <a:bodyPr/>
          <a:lstStyle/>
          <a:p>
            <a:r>
              <a:rPr lang="en-US" dirty="0"/>
              <a:t>Class Discussion – Voice Assistants &amp; Smart Devices</a:t>
            </a:r>
          </a:p>
        </p:txBody>
      </p:sp>
      <p:pic>
        <p:nvPicPr>
          <p:cNvPr id="4" name="Picture 3" descr="Shape&#10;&#10;Description automatically generated with low confidence">
            <a:extLst>
              <a:ext uri="{FF2B5EF4-FFF2-40B4-BE49-F238E27FC236}">
                <a16:creationId xmlns:a16="http://schemas.microsoft.com/office/drawing/2014/main" id="{EE6C6FC7-7187-E740-B2A2-592751438B4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936" y="1822862"/>
            <a:ext cx="3212275" cy="3212275"/>
          </a:xfrm>
          <a:prstGeom prst="rect">
            <a:avLst/>
          </a:prstGeom>
        </p:spPr>
      </p:pic>
      <p:pic>
        <p:nvPicPr>
          <p:cNvPr id="8" name="Picture 7" descr="Shape&#10;&#10;Description automatically generated with low confidence">
            <a:extLst>
              <a:ext uri="{FF2B5EF4-FFF2-40B4-BE49-F238E27FC236}">
                <a16:creationId xmlns:a16="http://schemas.microsoft.com/office/drawing/2014/main" id="{783AD9CC-8DBC-344E-9441-DC6E16A36CB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7030" y="2185059"/>
            <a:ext cx="4577938" cy="4577938"/>
          </a:xfrm>
          <a:prstGeom prst="rect">
            <a:avLst/>
          </a:prstGeom>
        </p:spPr>
      </p:pic>
      <p:pic>
        <p:nvPicPr>
          <p:cNvPr id="11" name="Picture 10" descr="Shape&#10;&#10;Description automatically generated with low confidence">
            <a:extLst>
              <a:ext uri="{FF2B5EF4-FFF2-40B4-BE49-F238E27FC236}">
                <a16:creationId xmlns:a16="http://schemas.microsoft.com/office/drawing/2014/main" id="{248413F2-1F33-DF4B-BB99-69808D483BC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4788" y="1822862"/>
            <a:ext cx="3212276" cy="32122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185922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0BDA24-5275-C743-9CF3-55A4BA8939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4936" y="522823"/>
            <a:ext cx="11142131" cy="1054100"/>
          </a:xfrm>
        </p:spPr>
        <p:txBody>
          <a:bodyPr/>
          <a:lstStyle/>
          <a:p>
            <a:r>
              <a:rPr lang="en-US" dirty="0"/>
              <a:t>Class Discussion – Smart &amp; Driverless Cars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B98E8CE-027A-9E4E-A114-41C94228783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298" y="1752691"/>
            <a:ext cx="895350" cy="47376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B6E344D-138B-0B44-956D-0F2D7EC7923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18" y="4946825"/>
            <a:ext cx="678730" cy="359141"/>
          </a:xfrm>
          <a:prstGeom prst="rect">
            <a:avLst/>
          </a:prstGeom>
        </p:spPr>
      </p:pic>
      <p:pic>
        <p:nvPicPr>
          <p:cNvPr id="11" name="Content Placeholder 10">
            <a:extLst>
              <a:ext uri="{FF2B5EF4-FFF2-40B4-BE49-F238E27FC236}">
                <a16:creationId xmlns:a16="http://schemas.microsoft.com/office/drawing/2014/main" id="{008A7D92-5CDA-0841-BF6A-1480C963BB2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3719" y="1435909"/>
            <a:ext cx="8264561" cy="4476638"/>
          </a:xfrm>
        </p:spPr>
      </p:pic>
    </p:spTree>
    <p:extLst>
      <p:ext uri="{BB962C8B-B14F-4D97-AF65-F5344CB8AC3E}">
        <p14:creationId xmlns:p14="http://schemas.microsoft.com/office/powerpoint/2010/main" val="394617431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0BDA24-5275-C743-9CF3-55A4BA8939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4936" y="522823"/>
            <a:ext cx="11142131" cy="1054100"/>
          </a:xfrm>
        </p:spPr>
        <p:txBody>
          <a:bodyPr/>
          <a:lstStyle/>
          <a:p>
            <a:r>
              <a:rPr lang="en-US" dirty="0"/>
              <a:t>Class Discussion – Smart &amp; Driverless Cars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B98E8CE-027A-9E4E-A114-41C94228783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298" y="1752691"/>
            <a:ext cx="895350" cy="47376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B6E344D-138B-0B44-956D-0F2D7EC7923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18" y="4946825"/>
            <a:ext cx="678730" cy="359141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20F2B7A1-58FA-1545-83DF-067BB85127EE}"/>
              </a:ext>
            </a:extLst>
          </p:cNvPr>
          <p:cNvSpPr txBox="1"/>
          <p:nvPr/>
        </p:nvSpPr>
        <p:spPr>
          <a:xfrm>
            <a:off x="4104409" y="5224049"/>
            <a:ext cx="44992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Ireland (Yellow) v China (green)</a:t>
            </a:r>
          </a:p>
          <a:p>
            <a:pPr algn="ctr"/>
            <a:r>
              <a:rPr lang="en-IE" dirty="0">
                <a:hlinkClick r:id="rId4"/>
              </a:rPr>
              <a:t>http://moralmachineresults.scalablecoop.org/</a:t>
            </a:r>
            <a:endParaRPr lang="en-US" dirty="0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9A3B0EED-5E6D-354C-BC5D-51B38346B35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36" y="1645993"/>
            <a:ext cx="12128982" cy="35475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837321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0BDA24-5275-C743-9CF3-55A4BA8939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4936" y="522823"/>
            <a:ext cx="11142131" cy="1054100"/>
          </a:xfrm>
        </p:spPr>
        <p:txBody>
          <a:bodyPr/>
          <a:lstStyle/>
          <a:p>
            <a:r>
              <a:rPr lang="en-US" dirty="0"/>
              <a:t>Class Discussion – Fake News &amp; Deepfake Technologies</a:t>
            </a:r>
          </a:p>
        </p:txBody>
      </p:sp>
      <p:pic>
        <p:nvPicPr>
          <p:cNvPr id="4" name="Picture 3" descr="Shape&#10;&#10;Description automatically generated with low confidence">
            <a:extLst>
              <a:ext uri="{FF2B5EF4-FFF2-40B4-BE49-F238E27FC236}">
                <a16:creationId xmlns:a16="http://schemas.microsoft.com/office/drawing/2014/main" id="{E6B1BED5-1C2B-EE49-8FD6-A742662E78B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0296" y="2374900"/>
            <a:ext cx="3429000" cy="3429000"/>
          </a:xfrm>
          <a:prstGeom prst="rect">
            <a:avLst/>
          </a:prstGeom>
        </p:spPr>
      </p:pic>
      <p:pic>
        <p:nvPicPr>
          <p:cNvPr id="6" name="Picture 5" descr="Shape&#10;&#10;Description automatically generated with low confidence">
            <a:extLst>
              <a:ext uri="{FF2B5EF4-FFF2-40B4-BE49-F238E27FC236}">
                <a16:creationId xmlns:a16="http://schemas.microsoft.com/office/drawing/2014/main" id="{D877228B-5475-1B43-A31C-ADD9DE35C8C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2051" y="2106713"/>
            <a:ext cx="3697187" cy="36971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494729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30D96FAA-9A9C-0D45-9529-17FD60CE9FCE}"/>
              </a:ext>
            </a:extLst>
          </p:cNvPr>
          <p:cNvSpPr txBox="1">
            <a:spLocks/>
          </p:cNvSpPr>
          <p:nvPr/>
        </p:nvSpPr>
        <p:spPr>
          <a:xfrm>
            <a:off x="524936" y="522823"/>
            <a:ext cx="11142131" cy="105410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3600" b="1" i="0" kern="120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Class Discussion – Augmented Reality &amp; Virtual Reality </a:t>
            </a:r>
          </a:p>
          <a:p>
            <a:endParaRPr lang="en-US" dirty="0"/>
          </a:p>
        </p:txBody>
      </p:sp>
      <p:pic>
        <p:nvPicPr>
          <p:cNvPr id="5" name="Picture 4" descr="Shape&#10;&#10;Description automatically generated with low confidence">
            <a:extLst>
              <a:ext uri="{FF2B5EF4-FFF2-40B4-BE49-F238E27FC236}">
                <a16:creationId xmlns:a16="http://schemas.microsoft.com/office/drawing/2014/main" id="{540497AA-FD75-EC4A-9BB1-B115CF6B26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7045" y="1738746"/>
            <a:ext cx="4418610" cy="4418610"/>
          </a:xfrm>
          <a:prstGeom prst="rect">
            <a:avLst/>
          </a:prstGeom>
        </p:spPr>
      </p:pic>
      <p:pic>
        <p:nvPicPr>
          <p:cNvPr id="7" name="Picture 6" descr="Shape&#10;&#10;Description automatically generated with low confidence">
            <a:extLst>
              <a:ext uri="{FF2B5EF4-FFF2-40B4-BE49-F238E27FC236}">
                <a16:creationId xmlns:a16="http://schemas.microsoft.com/office/drawing/2014/main" id="{C0AE3013-28B1-3848-A522-4C58857C4DA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2578" y="1738745"/>
            <a:ext cx="4418609" cy="44186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889483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0C15DF67-E1DD-9644-9B7B-A128C90AE4B0}"/>
              </a:ext>
            </a:extLst>
          </p:cNvPr>
          <p:cNvSpPr txBox="1">
            <a:spLocks/>
          </p:cNvSpPr>
          <p:nvPr/>
        </p:nvSpPr>
        <p:spPr>
          <a:xfrm>
            <a:off x="524936" y="522823"/>
            <a:ext cx="11142131" cy="105410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3600" b="1" i="0" kern="120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Class Discussion – Social Media &amp; Influencers</a:t>
            </a:r>
          </a:p>
        </p:txBody>
      </p:sp>
      <p:pic>
        <p:nvPicPr>
          <p:cNvPr id="5" name="Picture 4" descr="Shape&#10;&#10;Description automatically generated with low confidence">
            <a:extLst>
              <a:ext uri="{FF2B5EF4-FFF2-40B4-BE49-F238E27FC236}">
                <a16:creationId xmlns:a16="http://schemas.microsoft.com/office/drawing/2014/main" id="{BD49E664-86BC-C04A-A988-A997DCA704A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3207" y="1864424"/>
            <a:ext cx="4120740" cy="4120740"/>
          </a:xfrm>
          <a:prstGeom prst="rect">
            <a:avLst/>
          </a:prstGeom>
        </p:spPr>
      </p:pic>
      <p:pic>
        <p:nvPicPr>
          <p:cNvPr id="14" name="Picture 13" descr="Shape&#10;&#10;Description automatically generated with low confidence">
            <a:extLst>
              <a:ext uri="{FF2B5EF4-FFF2-40B4-BE49-F238E27FC236}">
                <a16:creationId xmlns:a16="http://schemas.microsoft.com/office/drawing/2014/main" id="{EF980C94-06C5-2B42-B765-AD0AFCCF8CD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64601" y="1864424"/>
            <a:ext cx="4120740" cy="4120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79322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0565F5A8-0B84-4AE6-95D8-EE98B0905A9E}"/>
              </a:ext>
            </a:extLst>
          </p:cNvPr>
          <p:cNvSpPr txBox="1"/>
          <p:nvPr/>
        </p:nvSpPr>
        <p:spPr>
          <a:xfrm>
            <a:off x="959905" y="4022079"/>
            <a:ext cx="32004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100" dirty="0"/>
              <a:t>Full group discussion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5A4B016-37D5-4B16-AD59-543FD54BD260}"/>
              </a:ext>
            </a:extLst>
          </p:cNvPr>
          <p:cNvSpPr txBox="1"/>
          <p:nvPr/>
        </p:nvSpPr>
        <p:spPr>
          <a:xfrm>
            <a:off x="1047218" y="2591752"/>
            <a:ext cx="3864587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100" dirty="0"/>
              <a:t>Scenario discussion in groups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F09C6EA-9D30-4FB1-A6E2-9E534501D367}"/>
              </a:ext>
            </a:extLst>
          </p:cNvPr>
          <p:cNvSpPr txBox="1"/>
          <p:nvPr/>
        </p:nvSpPr>
        <p:spPr>
          <a:xfrm>
            <a:off x="-191348" y="1927001"/>
            <a:ext cx="448235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100" dirty="0"/>
              <a:t>Introduction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EDEC34A-AC58-474C-9A27-01C50332CC25}"/>
              </a:ext>
            </a:extLst>
          </p:cNvPr>
          <p:cNvSpPr txBox="1"/>
          <p:nvPr/>
        </p:nvSpPr>
        <p:spPr>
          <a:xfrm>
            <a:off x="774526" y="3308448"/>
            <a:ext cx="3385779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100" dirty="0"/>
              <a:t>Groups report back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9147819E-C6DF-694D-9B13-03F37FD50DE7}"/>
              </a:ext>
            </a:extLst>
          </p:cNvPr>
          <p:cNvSpPr txBox="1">
            <a:spLocks/>
          </p:cNvSpPr>
          <p:nvPr/>
        </p:nvSpPr>
        <p:spPr>
          <a:xfrm>
            <a:off x="524936" y="522823"/>
            <a:ext cx="11142131" cy="105410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3600" b="1" i="0" kern="120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Structure of this session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8B7F250-C144-154B-A44B-B1782A75ED6B}"/>
              </a:ext>
            </a:extLst>
          </p:cNvPr>
          <p:cNvSpPr txBox="1"/>
          <p:nvPr/>
        </p:nvSpPr>
        <p:spPr>
          <a:xfrm>
            <a:off x="281127" y="4735710"/>
            <a:ext cx="5582977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100" dirty="0"/>
              <a:t>Reflection, summary, wrap-up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01F1F95-48CE-A64F-8414-F9B4F047088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63671" y="204383"/>
            <a:ext cx="3200400" cy="2974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485744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0C15DF67-E1DD-9644-9B7B-A128C90AE4B0}"/>
              </a:ext>
            </a:extLst>
          </p:cNvPr>
          <p:cNvSpPr txBox="1">
            <a:spLocks/>
          </p:cNvSpPr>
          <p:nvPr/>
        </p:nvSpPr>
        <p:spPr>
          <a:xfrm>
            <a:off x="524936" y="522823"/>
            <a:ext cx="11142131" cy="105410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3600" b="1" i="0" kern="120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Class Discussion – Chinese Social Credit System</a:t>
            </a:r>
          </a:p>
        </p:txBody>
      </p:sp>
      <p:pic>
        <p:nvPicPr>
          <p:cNvPr id="5" name="Picture 4" descr="Shape&#10;&#10;Description automatically generated with low confidence">
            <a:extLst>
              <a:ext uri="{FF2B5EF4-FFF2-40B4-BE49-F238E27FC236}">
                <a16:creationId xmlns:a16="http://schemas.microsoft.com/office/drawing/2014/main" id="{DD462673-37FE-0540-B029-B101F798FA3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4458" y="1805048"/>
            <a:ext cx="4174177" cy="4174177"/>
          </a:xfrm>
          <a:prstGeom prst="rect">
            <a:avLst/>
          </a:prstGeom>
        </p:spPr>
      </p:pic>
      <p:pic>
        <p:nvPicPr>
          <p:cNvPr id="7" name="Picture 6" descr="Shape&#10;&#10;Description automatically generated with low confidence">
            <a:extLst>
              <a:ext uri="{FF2B5EF4-FFF2-40B4-BE49-F238E27FC236}">
                <a16:creationId xmlns:a16="http://schemas.microsoft.com/office/drawing/2014/main" id="{7433CEA7-6CD0-3D44-A3E0-58A697C5A3F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1477" y="1805048"/>
            <a:ext cx="4174177" cy="41741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97714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>
            <a:extLst>
              <a:ext uri="{FF2B5EF4-FFF2-40B4-BE49-F238E27FC236}">
                <a16:creationId xmlns:a16="http://schemas.microsoft.com/office/drawing/2014/main" id="{9B694B9E-AED3-014C-9A48-425B23A9E0E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215795" y="1752864"/>
            <a:ext cx="5358948" cy="1676136"/>
          </a:xfrm>
        </p:spPr>
        <p:txBody>
          <a:bodyPr>
            <a:noAutofit/>
          </a:bodyPr>
          <a:lstStyle/>
          <a:p>
            <a:pPr algn="ctr"/>
            <a:r>
              <a:rPr lang="en-US" sz="3200" b="1" dirty="0"/>
              <a:t>Technology</a:t>
            </a:r>
          </a:p>
          <a:p>
            <a:pPr algn="ctr"/>
            <a:r>
              <a:rPr lang="en-US" sz="3200" b="1" dirty="0"/>
              <a:t>Module</a:t>
            </a:r>
          </a:p>
          <a:p>
            <a:pPr algn="ctr"/>
            <a:endParaRPr lang="en-US" sz="3200" b="1" dirty="0"/>
          </a:p>
          <a:p>
            <a:pPr algn="ctr"/>
            <a:r>
              <a:rPr lang="en-US" sz="3200" b="1" dirty="0"/>
              <a:t>Wrap-up and Reflection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11E9E3E2-4542-6041-8BAA-F9368B2D38D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33621" y="5549641"/>
            <a:ext cx="2657086" cy="91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26342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0BDA24-5275-C743-9CF3-55A4BA8939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4936" y="522823"/>
            <a:ext cx="11142131" cy="1054100"/>
          </a:xfrm>
        </p:spPr>
        <p:txBody>
          <a:bodyPr/>
          <a:lstStyle/>
          <a:p>
            <a:r>
              <a:rPr lang="en-US" dirty="0"/>
              <a:t>Introduction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38AF057-A5A9-8945-8487-3B56AF9D99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4934" y="2114804"/>
            <a:ext cx="11142131" cy="3753612"/>
          </a:xfrm>
        </p:spPr>
        <p:txBody>
          <a:bodyPr>
            <a:normAutofit/>
          </a:bodyPr>
          <a:lstStyle/>
          <a:p>
            <a:r>
              <a:rPr lang="en-US" dirty="0"/>
              <a:t>Technology is everywhere.  </a:t>
            </a:r>
            <a:r>
              <a:rPr lang="en-US" sz="1600" dirty="0"/>
              <a:t>We interact with mobile phones, computers, smart devices and the Internet multiple times every day</a:t>
            </a:r>
            <a:r>
              <a:rPr lang="en-US" dirty="0"/>
              <a:t>.</a:t>
            </a:r>
          </a:p>
          <a:p>
            <a:r>
              <a:rPr lang="en-US" dirty="0"/>
              <a:t>Much of this technology can be very helpful with our study and schoolwork, but only if we know how to use it properly!</a:t>
            </a:r>
          </a:p>
          <a:p>
            <a:r>
              <a:rPr lang="en-US" dirty="0"/>
              <a:t>Access to this technology also allows us to act unethically in our work (poor research integrity and conduct) and provides many opportunities to cheat, copy and plagiarize material.</a:t>
            </a:r>
          </a:p>
          <a:p>
            <a:r>
              <a:rPr lang="en-US" dirty="0"/>
              <a:t>A better understanding of technology allows us to think more critically and make more informed decisions about how we use the technology in our schoolwork.</a:t>
            </a:r>
          </a:p>
          <a:p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27256957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0BDA24-5275-C743-9CF3-55A4BA8939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4936" y="522823"/>
            <a:ext cx="11142131" cy="1054100"/>
          </a:xfrm>
        </p:spPr>
        <p:txBody>
          <a:bodyPr/>
          <a:lstStyle/>
          <a:p>
            <a:r>
              <a:rPr lang="en-US" dirty="0"/>
              <a:t>What we will discuss today – 6 scenarios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38AF057-A5A9-8945-8487-3B56AF9D99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4934" y="2114804"/>
            <a:ext cx="11142131" cy="375361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1.  Voice assistants &amp; smart devices</a:t>
            </a:r>
          </a:p>
          <a:p>
            <a:pPr marL="0" indent="0">
              <a:buNone/>
            </a:pPr>
            <a:r>
              <a:rPr lang="en-US" dirty="0"/>
              <a:t>2.  Smart &amp; driverless cars</a:t>
            </a:r>
          </a:p>
          <a:p>
            <a:pPr marL="0" indent="0">
              <a:buNone/>
            </a:pPr>
            <a:r>
              <a:rPr lang="en-US" dirty="0"/>
              <a:t>3.  Deepfake technologies</a:t>
            </a:r>
          </a:p>
          <a:p>
            <a:pPr marL="0" indent="0">
              <a:buNone/>
            </a:pPr>
            <a:r>
              <a:rPr lang="en-US" dirty="0"/>
              <a:t>4.  Augmented reality (AR) and virtual reality (VR)</a:t>
            </a:r>
          </a:p>
          <a:p>
            <a:pPr marL="0" indent="0">
              <a:buNone/>
            </a:pPr>
            <a:r>
              <a:rPr lang="en-US" dirty="0"/>
              <a:t>5.  Social media - </a:t>
            </a:r>
            <a:r>
              <a:rPr lang="en-US" dirty="0" err="1"/>
              <a:t>TikTok</a:t>
            </a:r>
            <a:r>
              <a:rPr lang="en-US" dirty="0"/>
              <a:t>, Instagram, Facebook, Twitch, YouTube</a:t>
            </a:r>
          </a:p>
          <a:p>
            <a:pPr marL="0" indent="0">
              <a:buNone/>
            </a:pPr>
            <a:r>
              <a:rPr lang="en-US" dirty="0"/>
              <a:t>6.  “The game of life” Chinese social credit system</a:t>
            </a:r>
          </a:p>
          <a:p>
            <a:endParaRPr lang="en-US" dirty="0"/>
          </a:p>
          <a:p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39785602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0BDA24-5275-C743-9CF3-55A4BA8939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4936" y="522823"/>
            <a:ext cx="11142131" cy="1054100"/>
          </a:xfrm>
        </p:spPr>
        <p:txBody>
          <a:bodyPr/>
          <a:lstStyle/>
          <a:p>
            <a:r>
              <a:rPr lang="en-US" dirty="0"/>
              <a:t>1.  Voice Assistants &amp; Smart Devices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A30353C6-2004-344C-832C-7334AC5F32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27075" y="1671402"/>
            <a:ext cx="4339992" cy="4023189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US" dirty="0"/>
              <a:t>Should you ask a smart device (e.g. a smart phone or voice assistant) to help with your homework?</a:t>
            </a:r>
          </a:p>
          <a:p>
            <a:pPr marL="0" indent="0" algn="ctr">
              <a:buNone/>
            </a:pPr>
            <a:r>
              <a:rPr lang="en-US" dirty="0"/>
              <a:t>How is this different to working with other (real) people or asking a parent, sibling, or friend for help?</a:t>
            </a:r>
          </a:p>
          <a:p>
            <a:pPr marL="0" indent="0" algn="ctr">
              <a:buNone/>
            </a:pPr>
            <a:r>
              <a:rPr lang="en-US" dirty="0"/>
              <a:t>Is this any different to looking up homework answer online?</a:t>
            </a:r>
          </a:p>
          <a:p>
            <a:pPr marL="0" indent="0" algn="ctr">
              <a:buNone/>
            </a:pPr>
            <a:r>
              <a:rPr lang="en-US" dirty="0"/>
              <a:t>Is it acceptable to pay someone online to complete one of your school assignments? </a:t>
            </a:r>
          </a:p>
          <a:p>
            <a:pPr marL="0" indent="0" algn="ctr">
              <a:buNone/>
            </a:pPr>
            <a:r>
              <a:rPr lang="en-US" dirty="0"/>
              <a:t>Is this any different to asking Alexa or someone else for help?</a:t>
            </a:r>
          </a:p>
          <a:p>
            <a:endParaRPr lang="en-US" dirty="0"/>
          </a:p>
          <a:p>
            <a:endParaRPr lang="en-US" dirty="0"/>
          </a:p>
        </p:txBody>
      </p:sp>
      <p:pic>
        <p:nvPicPr>
          <p:cNvPr id="4" name="Picture 3" descr="Shape&#10;&#10;Description automatically generated with low confidence">
            <a:extLst>
              <a:ext uri="{FF2B5EF4-FFF2-40B4-BE49-F238E27FC236}">
                <a16:creationId xmlns:a16="http://schemas.microsoft.com/office/drawing/2014/main" id="{3F0125CF-AD24-7C4D-BF23-3979230CFB2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2919" y="1309912"/>
            <a:ext cx="4746171" cy="4746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37589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0BDA24-5275-C743-9CF3-55A4BA8939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4936" y="522823"/>
            <a:ext cx="11142131" cy="1054100"/>
          </a:xfrm>
        </p:spPr>
        <p:txBody>
          <a:bodyPr/>
          <a:lstStyle/>
          <a:p>
            <a:r>
              <a:rPr lang="en-US" dirty="0"/>
              <a:t>2.  Smart &amp; Driverless Cars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B98E8CE-027A-9E4E-A114-41C94228783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298" y="1752691"/>
            <a:ext cx="895350" cy="47376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B6E344D-138B-0B44-956D-0F2D7EC7923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18" y="4946825"/>
            <a:ext cx="678730" cy="359141"/>
          </a:xfrm>
          <a:prstGeom prst="rect">
            <a:avLst/>
          </a:prstGeom>
        </p:spPr>
      </p:pic>
      <p:pic>
        <p:nvPicPr>
          <p:cNvPr id="9" name="Picture 8" descr="Shape&#10;&#10;Description automatically generated with low confidence">
            <a:extLst>
              <a:ext uri="{FF2B5EF4-FFF2-40B4-BE49-F238E27FC236}">
                <a16:creationId xmlns:a16="http://schemas.microsoft.com/office/drawing/2014/main" id="{4DFD5FF8-A68D-424D-A469-8F78248DCB3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8109" y="599395"/>
            <a:ext cx="5735782" cy="57357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0250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Table&#10;&#10;Description automatically generated">
            <a:extLst>
              <a:ext uri="{FF2B5EF4-FFF2-40B4-BE49-F238E27FC236}">
                <a16:creationId xmlns:a16="http://schemas.microsoft.com/office/drawing/2014/main" id="{F0DB6FAF-2E07-734A-B70F-5F7FE9A6D3D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0774" y="323406"/>
            <a:ext cx="5166290" cy="594655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B0BDA24-5275-C743-9CF3-55A4BA8939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4936" y="522823"/>
            <a:ext cx="11142131" cy="1054100"/>
          </a:xfrm>
        </p:spPr>
        <p:txBody>
          <a:bodyPr/>
          <a:lstStyle/>
          <a:p>
            <a:r>
              <a:rPr lang="en-US" dirty="0"/>
              <a:t>2.  Smart &amp; Driverless Cars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A30353C6-2004-344C-832C-7334AC5F32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07014" y="1576923"/>
            <a:ext cx="4575539" cy="425325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1500" dirty="0"/>
              <a:t>Is it ok to disagree with or challenge research findings when they go against your own personal beliefs?</a:t>
            </a:r>
          </a:p>
          <a:p>
            <a:pPr marL="0" indent="0" algn="ctr">
              <a:buNone/>
            </a:pPr>
            <a:r>
              <a:rPr lang="en-US" sz="1500" dirty="0"/>
              <a:t>Do you believe it is preferable to hit an “old woman” rather than a “male doctor”?</a:t>
            </a:r>
          </a:p>
          <a:p>
            <a:pPr marL="0" indent="0" algn="ctr">
              <a:buNone/>
            </a:pPr>
            <a:r>
              <a:rPr lang="en-US" sz="1500" dirty="0"/>
              <a:t>Would these results be more useful if data was only collected in Ireland instead of worldwide?  Should Irish data only be used to build cars for Irish roads?</a:t>
            </a:r>
          </a:p>
          <a:p>
            <a:pPr marL="0" indent="0" algn="ctr">
              <a:buNone/>
            </a:pPr>
            <a:r>
              <a:rPr lang="en-US" sz="1500" dirty="0"/>
              <a:t>How do you think differences in culture in different countries might have impacted these results?  </a:t>
            </a:r>
          </a:p>
          <a:p>
            <a:pPr marL="0" indent="0" algn="ctr">
              <a:buNone/>
            </a:pPr>
            <a:r>
              <a:rPr lang="en-US" sz="1500" dirty="0"/>
              <a:t>Should we try to take culture out of this research?  What value does it have?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B98E8CE-027A-9E4E-A114-41C94228783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298" y="1752691"/>
            <a:ext cx="895350" cy="47376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B6E344D-138B-0B44-956D-0F2D7EC7923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18" y="4946825"/>
            <a:ext cx="678730" cy="3591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911911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0BDA24-5275-C743-9CF3-55A4BA8939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4936" y="522823"/>
            <a:ext cx="11142131" cy="1054100"/>
          </a:xfrm>
        </p:spPr>
        <p:txBody>
          <a:bodyPr/>
          <a:lstStyle/>
          <a:p>
            <a:r>
              <a:rPr lang="en-US" dirty="0"/>
              <a:t>3.  Fake News &amp; Deepfake Technologies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A30353C6-2004-344C-832C-7334AC5F32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92242" y="1646572"/>
            <a:ext cx="4471060" cy="416550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1500" dirty="0"/>
              <a:t>When is news “fake news”?  Who decides whether news is “true” or “fake”?  </a:t>
            </a:r>
          </a:p>
          <a:p>
            <a:pPr marL="0" indent="0" algn="ctr">
              <a:buNone/>
            </a:pPr>
            <a:r>
              <a:rPr lang="en-US" sz="1500" dirty="0"/>
              <a:t>How can we believe what we see and read when we are doing homework and assignments?  </a:t>
            </a:r>
          </a:p>
          <a:p>
            <a:pPr marL="0" indent="0" algn="ctr">
              <a:buNone/>
            </a:pPr>
            <a:r>
              <a:rPr lang="en-US" sz="1500" dirty="0"/>
              <a:t>When do personal biases make something “fake”?</a:t>
            </a:r>
          </a:p>
          <a:p>
            <a:pPr marL="0" indent="0" algn="ctr">
              <a:buNone/>
            </a:pPr>
            <a:r>
              <a:rPr lang="en-US" sz="1500" dirty="0"/>
              <a:t>Does it matter whether or not news/research is “true” or “fake” when we are doing homework and assignments?  Does it matter whether or not we believe it?</a:t>
            </a:r>
          </a:p>
          <a:p>
            <a:pPr marL="0" indent="0" algn="ctr">
              <a:buNone/>
            </a:pPr>
            <a:r>
              <a:rPr lang="en-US" sz="1500" dirty="0"/>
              <a:t>What is your opinion of “deepfake” technologies?</a:t>
            </a:r>
          </a:p>
          <a:p>
            <a:pPr marL="0" indent="0" algn="ctr">
              <a:buNone/>
            </a:pPr>
            <a:r>
              <a:rPr lang="en-US" sz="1500" dirty="0"/>
              <a:t>What is wrong about using such technologies, e.g. in elections or school?</a:t>
            </a:r>
          </a:p>
          <a:p>
            <a:endParaRPr lang="en-US" dirty="0"/>
          </a:p>
        </p:txBody>
      </p:sp>
      <p:pic>
        <p:nvPicPr>
          <p:cNvPr id="4" name="Picture 3" descr="Shape&#10;&#10;Description automatically generated with low confidence">
            <a:extLst>
              <a:ext uri="{FF2B5EF4-FFF2-40B4-BE49-F238E27FC236}">
                <a16:creationId xmlns:a16="http://schemas.microsoft.com/office/drawing/2014/main" id="{C69D7544-CB16-784C-93D4-7D755469789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3059" y="1493796"/>
            <a:ext cx="4471060" cy="44710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429491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30D96FAA-9A9C-0D45-9529-17FD60CE9FCE}"/>
              </a:ext>
            </a:extLst>
          </p:cNvPr>
          <p:cNvSpPr txBox="1">
            <a:spLocks/>
          </p:cNvSpPr>
          <p:nvPr/>
        </p:nvSpPr>
        <p:spPr>
          <a:xfrm>
            <a:off x="524936" y="522823"/>
            <a:ext cx="11142131" cy="105410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3600" b="1" i="0" kern="120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4. Augmented Reality &amp; Virtual Reality 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ED873E18-A960-0E44-B7CD-0678CC0E56E5}"/>
              </a:ext>
            </a:extLst>
          </p:cNvPr>
          <p:cNvSpPr txBox="1">
            <a:spLocks/>
          </p:cNvSpPr>
          <p:nvPr/>
        </p:nvSpPr>
        <p:spPr>
          <a:xfrm>
            <a:off x="771896" y="2084795"/>
            <a:ext cx="5237018" cy="3956979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ts val="2000"/>
              </a:spcBef>
              <a:buClr>
                <a:schemeClr val="accent1"/>
              </a:buClr>
              <a:buSzPct val="75000"/>
              <a:buFont typeface="Arial"/>
              <a:buChar char="•"/>
              <a:defRPr sz="1600" b="0" i="0" kern="1200">
                <a:solidFill>
                  <a:schemeClr val="tx1">
                    <a:lumMod val="90000"/>
                    <a:lumOff val="10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  <a:lvl2pPr marL="514350" indent="-285750" algn="l" defTabSz="914400" rtl="0" eaLnBrk="1" latinLnBrk="0" hangingPunct="1">
              <a:spcBef>
                <a:spcPts val="600"/>
              </a:spcBef>
              <a:buClr>
                <a:schemeClr val="accent1">
                  <a:lumMod val="60000"/>
                  <a:lumOff val="40000"/>
                </a:schemeClr>
              </a:buClr>
              <a:buSzPct val="75000"/>
              <a:buFont typeface="Arial"/>
              <a:buChar char="•"/>
              <a:defRPr sz="1400" b="0" i="0" kern="1200">
                <a:solidFill>
                  <a:schemeClr val="tx1">
                    <a:lumMod val="90000"/>
                    <a:lumOff val="10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742950" indent="-285750" algn="l" defTabSz="914400" rtl="0" eaLnBrk="1" latinLnBrk="0" hangingPunct="1">
              <a:spcBef>
                <a:spcPts val="600"/>
              </a:spcBef>
              <a:buClr>
                <a:schemeClr val="accent1"/>
              </a:buClr>
              <a:buSzPct val="75000"/>
              <a:buFont typeface="Arial"/>
              <a:buChar char="•"/>
              <a:defRPr sz="1400" b="0" i="0" kern="1200">
                <a:solidFill>
                  <a:schemeClr val="tx1">
                    <a:lumMod val="90000"/>
                    <a:lumOff val="10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971550" indent="-285750" algn="l" defTabSz="914400" rtl="0" eaLnBrk="1" latinLnBrk="0" hangingPunct="1">
              <a:spcBef>
                <a:spcPts val="600"/>
              </a:spcBef>
              <a:buClr>
                <a:schemeClr val="accent1">
                  <a:lumMod val="60000"/>
                  <a:lumOff val="40000"/>
                </a:schemeClr>
              </a:buClr>
              <a:buSzPct val="75000"/>
              <a:buFont typeface="Arial"/>
              <a:buChar char="•"/>
              <a:defRPr sz="1400" b="0" i="0" kern="1200">
                <a:solidFill>
                  <a:schemeClr val="tx1">
                    <a:lumMod val="90000"/>
                    <a:lumOff val="10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200150" indent="-285750" algn="l" defTabSz="914400" rtl="0" eaLnBrk="1" latinLnBrk="0" hangingPunct="1">
              <a:spcBef>
                <a:spcPts val="600"/>
              </a:spcBef>
              <a:buClr>
                <a:schemeClr val="accent1"/>
              </a:buClr>
              <a:buSzPct val="75000"/>
              <a:buFont typeface="Arial"/>
              <a:buChar char="•"/>
              <a:defRPr sz="1400" b="0" i="0" kern="1200">
                <a:solidFill>
                  <a:schemeClr val="tx1">
                    <a:lumMod val="90000"/>
                    <a:lumOff val="10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435100" indent="-285750" algn="l" defTabSz="914400" rtl="0" eaLnBrk="1" latinLnBrk="0" hangingPunct="1">
              <a:spcBef>
                <a:spcPct val="20000"/>
              </a:spcBef>
              <a:buClr>
                <a:schemeClr val="accent1">
                  <a:lumMod val="60000"/>
                  <a:lumOff val="40000"/>
                </a:schemeClr>
              </a:buClr>
              <a:buSzPct val="75000"/>
              <a:buFont typeface="Arial"/>
              <a:buChar char="•"/>
              <a:defRPr lang="en-US" sz="1600" kern="1200" dirty="0" smtClean="0">
                <a:solidFill>
                  <a:schemeClr val="tx1">
                    <a:lumMod val="90000"/>
                    <a:lumOff val="10000"/>
                  </a:schemeClr>
                </a:solidFill>
                <a:latin typeface="Raleway"/>
                <a:ea typeface="+mn-ea"/>
                <a:cs typeface="Raleway"/>
              </a:defRPr>
            </a:lvl6pPr>
            <a:lvl7pPr marL="1660525" indent="-28575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5000"/>
              <a:buFont typeface="Arial"/>
              <a:buChar char="•"/>
              <a:defRPr lang="en-US" sz="1600" kern="1200" baseline="0" dirty="0" smtClean="0">
                <a:solidFill>
                  <a:schemeClr val="tx1">
                    <a:lumMod val="90000"/>
                    <a:lumOff val="10000"/>
                  </a:schemeClr>
                </a:solidFill>
                <a:latin typeface="Raleway"/>
                <a:ea typeface="+mn-ea"/>
                <a:cs typeface="Raleway"/>
              </a:defRPr>
            </a:lvl7pPr>
            <a:lvl8pPr marL="1887538" indent="-285750" algn="l" defTabSz="914400" rtl="0" eaLnBrk="1" latinLnBrk="0" hangingPunct="1">
              <a:spcBef>
                <a:spcPct val="20000"/>
              </a:spcBef>
              <a:buClr>
                <a:schemeClr val="accent1">
                  <a:lumMod val="60000"/>
                  <a:lumOff val="40000"/>
                </a:schemeClr>
              </a:buClr>
              <a:buSzPct val="75000"/>
              <a:buFont typeface="Arial"/>
              <a:buChar char="•"/>
              <a:defRPr lang="en-US" sz="1600" kern="1200" baseline="0" dirty="0" smtClean="0">
                <a:solidFill>
                  <a:schemeClr val="tx1">
                    <a:lumMod val="90000"/>
                    <a:lumOff val="10000"/>
                  </a:schemeClr>
                </a:solidFill>
                <a:latin typeface="Raleway"/>
                <a:ea typeface="+mn-ea"/>
                <a:cs typeface="Raleway"/>
              </a:defRPr>
            </a:lvl8pPr>
            <a:lvl9pPr marL="2114550" indent="-28575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5000"/>
              <a:buFont typeface="Arial"/>
              <a:buChar char="•"/>
              <a:defRPr lang="en-US" sz="1600" kern="1200" baseline="0" dirty="0">
                <a:solidFill>
                  <a:schemeClr val="tx1">
                    <a:lumMod val="90000"/>
                    <a:lumOff val="10000"/>
                  </a:schemeClr>
                </a:solidFill>
                <a:latin typeface="Raleway"/>
                <a:ea typeface="+mn-ea"/>
                <a:cs typeface="Raleway"/>
              </a:defRPr>
            </a:lvl9pPr>
          </a:lstStyle>
          <a:p>
            <a:pPr marL="0" indent="0" algn="ctr">
              <a:buFont typeface="Arial"/>
              <a:buNone/>
            </a:pPr>
            <a:r>
              <a:rPr lang="en-US" sz="1500" dirty="0"/>
              <a:t>How can AR and VR technologies be used in our schoolwork?  How can they be used for homework and assignments?</a:t>
            </a:r>
          </a:p>
          <a:p>
            <a:pPr marL="0" indent="0" algn="ctr">
              <a:buFont typeface="Arial"/>
              <a:buNone/>
            </a:pPr>
            <a:r>
              <a:rPr lang="en-US" sz="1500" dirty="0"/>
              <a:t>What ways could these technologies be used for collecting data for a school assignment?</a:t>
            </a:r>
          </a:p>
          <a:p>
            <a:pPr marL="0" indent="0" algn="ctr">
              <a:buFont typeface="Arial"/>
              <a:buNone/>
            </a:pPr>
            <a:r>
              <a:rPr lang="en-US" sz="1500" dirty="0"/>
              <a:t>Could such technologies be used to collaborate with others? </a:t>
            </a:r>
          </a:p>
          <a:p>
            <a:pPr marL="0" indent="0" algn="ctr">
              <a:buFont typeface="Arial"/>
              <a:buNone/>
            </a:pPr>
            <a:r>
              <a:rPr lang="en-US" sz="1500" dirty="0"/>
              <a:t>Is AR and VR a replacement for school tripe and actually being there? </a:t>
            </a:r>
          </a:p>
        </p:txBody>
      </p:sp>
      <p:pic>
        <p:nvPicPr>
          <p:cNvPr id="6" name="Picture 5" descr="Shape&#10;&#10;Description automatically generated with low confidence">
            <a:extLst>
              <a:ext uri="{FF2B5EF4-FFF2-40B4-BE49-F238E27FC236}">
                <a16:creationId xmlns:a16="http://schemas.microsoft.com/office/drawing/2014/main" id="{31218C0D-B51D-164A-A5A0-FB2E3D103F6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2122" y="1578428"/>
            <a:ext cx="4287982" cy="42879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2589935"/>
      </p:ext>
    </p:extLst>
  </p:cSld>
  <p:clrMapOvr>
    <a:masterClrMapping/>
  </p:clrMapOvr>
</p:sld>
</file>

<file path=ppt/theme/theme1.xml><?xml version="1.0" encoding="utf-8"?>
<a:theme xmlns:a="http://schemas.openxmlformats.org/drawingml/2006/main" name="MIRACLE_Theme">
  <a:themeElements>
    <a:clrScheme name="Blue Warm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dvantage">
      <a: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40000"/>
                <a:alpha val="100000"/>
                <a:satMod val="150000"/>
                <a:lumMod val="100000"/>
              </a:schemeClr>
            </a:gs>
            <a:gs pos="100000">
              <a:schemeClr val="phClr">
                <a:tint val="70000"/>
                <a:shade val="100000"/>
                <a:alpha val="100000"/>
                <a:satMod val="200000"/>
                <a:lumMod val="100000"/>
              </a:schemeClr>
            </a:gs>
          </a:gsLst>
          <a:lin ang="6000000" scaled="1"/>
        </a:gradFill>
        <a:gradFill rotWithShape="1">
          <a:gsLst>
            <a:gs pos="0">
              <a:schemeClr val="phClr">
                <a:shade val="40000"/>
                <a:alpha val="100000"/>
                <a:satMod val="150000"/>
                <a:lumMod val="100000"/>
              </a:schemeClr>
            </a:gs>
            <a:gs pos="100000">
              <a:schemeClr val="phClr">
                <a:tint val="70000"/>
                <a:shade val="100000"/>
                <a:alpha val="100000"/>
                <a:satMod val="200000"/>
                <a:lumMod val="100000"/>
              </a:schemeClr>
            </a:gs>
          </a:gsLst>
          <a:lin ang="5400000" scaled="1"/>
        </a:gra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50800" dist="25400" dir="13500000">
              <a:srgbClr val="FFFFFF">
                <a:alpha val="75000"/>
              </a:srgbClr>
            </a:innerShdw>
            <a:outerShdw blurRad="63500" dist="25400" dir="5400000" rotWithShape="0">
              <a:srgbClr val="808080">
                <a:alpha val="75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twoPt" dir="tl">
              <a:rot lat="0" lon="0" rev="4500000"/>
            </a:lightRig>
          </a:scene3d>
          <a:sp3d>
            <a:bevelT w="635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1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MIRACLE_Theme" id="{81B63C60-ED45-E049-ACB1-A2BA760A791C}" vid="{7C64E628-9E0D-7D4C-9B05-A3322555AEBC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MIRACLE_Theme</Template>
  <TotalTime>21783</TotalTime>
  <Words>1058</Words>
  <Application>Microsoft Macintosh PowerPoint</Application>
  <PresentationFormat>Widescreen</PresentationFormat>
  <Paragraphs>119</Paragraphs>
  <Slides>21</Slides>
  <Notes>18</Notes>
  <HiddenSlides>0</HiddenSlides>
  <MMClips>1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30" baseType="lpstr">
      <vt:lpstr>Arial</vt:lpstr>
      <vt:lpstr>Calibri</vt:lpstr>
      <vt:lpstr>Gill Sans Std Light</vt:lpstr>
      <vt:lpstr>Gill Sans Std Regular</vt:lpstr>
      <vt:lpstr>Open Sans</vt:lpstr>
      <vt:lpstr>Open Sans Light</vt:lpstr>
      <vt:lpstr>Open Sans Semibold</vt:lpstr>
      <vt:lpstr>Raleway</vt:lpstr>
      <vt:lpstr>MIRACLE_Theme</vt:lpstr>
      <vt:lpstr>PowerPoint Presentation</vt:lpstr>
      <vt:lpstr>PowerPoint Presentation</vt:lpstr>
      <vt:lpstr>Introduction</vt:lpstr>
      <vt:lpstr>What we will discuss today – 6 scenarios</vt:lpstr>
      <vt:lpstr>1.  Voice Assistants &amp; Smart Devices</vt:lpstr>
      <vt:lpstr>2.  Smart &amp; Driverless Cars</vt:lpstr>
      <vt:lpstr>2.  Smart &amp; Driverless Cars</vt:lpstr>
      <vt:lpstr>3.  Fake News &amp; Deepfake Technologies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Class Discussion – Voice Assistants &amp; Smart Devices</vt:lpstr>
      <vt:lpstr>Class Discussion – Smart &amp; Driverless Cars</vt:lpstr>
      <vt:lpstr>Class Discussion – Smart &amp; Driverless Cars</vt:lpstr>
      <vt:lpstr>Class Discussion – Fake News &amp; Deepfake Technologies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João Tiago Santos</dc:creator>
  <cp:lastModifiedBy>P.J. Wall</cp:lastModifiedBy>
  <cp:revision>200</cp:revision>
  <dcterms:created xsi:type="dcterms:W3CDTF">2019-05-22T15:14:02Z</dcterms:created>
  <dcterms:modified xsi:type="dcterms:W3CDTF">2021-11-16T13:14:25Z</dcterms:modified>
</cp:coreProperties>
</file>